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1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17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9831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918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214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142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271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7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81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82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65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61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144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27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83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40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B5017-C9F0-4C49-A11D-2ECDE2B9E2D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8983F2-D2F1-4DA0-B377-DC867610A0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67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74704" y="685051"/>
            <a:ext cx="6600451" cy="226278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秘</a:t>
            </a:r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密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</a:t>
            </a:r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檔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案</a:t>
            </a:r>
            <a:endParaRPr lang="zh-TW" altLang="en-US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0144" y="3313591"/>
            <a:ext cx="6600451" cy="1126283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>
                <a:solidFill>
                  <a:srgbClr val="00B050"/>
                </a:solidFill>
              </a:rPr>
              <a:t>姓名：詠皓</a:t>
            </a:r>
            <a:endParaRPr lang="en-US" altLang="zh-TW" sz="3200" dirty="0" smtClean="0">
              <a:solidFill>
                <a:srgbClr val="00B050"/>
              </a:solidFill>
            </a:endParaRPr>
          </a:p>
          <a:p>
            <a:r>
              <a:rPr lang="zh-TW" altLang="en-US" sz="3200" dirty="0" smtClean="0">
                <a:solidFill>
                  <a:srgbClr val="FF0000"/>
                </a:solidFill>
              </a:rPr>
              <a:t>學校</a:t>
            </a:r>
            <a:r>
              <a:rPr lang="zh-TW" altLang="en-US" sz="3200" dirty="0" smtClean="0"/>
              <a:t>：</a:t>
            </a:r>
            <a:r>
              <a:rPr lang="zh-TW" altLang="en-US" sz="3200" dirty="0" smtClean="0">
                <a:solidFill>
                  <a:srgbClr val="00B0F0"/>
                </a:solidFill>
              </a:rPr>
              <a:t>百齡國小</a:t>
            </a:r>
            <a:endParaRPr lang="en-US" altLang="zh-TW" sz="3200" dirty="0" smtClean="0">
              <a:solidFill>
                <a:srgbClr val="00B0F0"/>
              </a:solidFill>
            </a:endParaRPr>
          </a:p>
          <a:p>
            <a:endParaRPr lang="en-US" altLang="zh-TW" dirty="0" smtClean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491" y="3313591"/>
            <a:ext cx="3492343" cy="3875432"/>
          </a:xfrm>
          <a:prstGeom prst="rect">
            <a:avLst/>
          </a:prstGeom>
        </p:spPr>
      </p:pic>
      <p:sp>
        <p:nvSpPr>
          <p:cNvPr id="4" name="向右箭號 3"/>
          <p:cNvSpPr/>
          <p:nvPr/>
        </p:nvSpPr>
        <p:spPr>
          <a:xfrm>
            <a:off x="3879669" y="5402320"/>
            <a:ext cx="1175656" cy="600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3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13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Arial</vt:lpstr>
      <vt:lpstr>Century Gothic</vt:lpstr>
      <vt:lpstr>Wingdings 3</vt:lpstr>
      <vt:lpstr>絲縷</vt:lpstr>
      <vt:lpstr>我的秘密小檔案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2019-09-09T02:37:57Z</dcterms:created>
  <dcterms:modified xsi:type="dcterms:W3CDTF">2019-09-16T02:54:15Z</dcterms:modified>
</cp:coreProperties>
</file>