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1398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833FFE8-54A1-4CC3-8B16-F5EC65C2FC7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60430B2-7C6C-4476-9741-70934CFE10B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51409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3FFE8-54A1-4CC3-8B16-F5EC65C2FC7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30B2-7C6C-4476-9741-70934CFE10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0071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3FFE8-54A1-4CC3-8B16-F5EC65C2FC7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30B2-7C6C-4476-9741-70934CFE10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5232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3FFE8-54A1-4CC3-8B16-F5EC65C2FC7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30B2-7C6C-4476-9741-70934CFE10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988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833FFE8-54A1-4CC3-8B16-F5EC65C2FC7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60430B2-7C6C-4476-9741-70934CFE10B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9432967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3FFE8-54A1-4CC3-8B16-F5EC65C2FC7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30B2-7C6C-4476-9741-70934CFE10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436864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3FFE8-54A1-4CC3-8B16-F5EC65C2FC7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30B2-7C6C-4476-9741-70934CFE10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20773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3FFE8-54A1-4CC3-8B16-F5EC65C2FC7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30B2-7C6C-4476-9741-70934CFE10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6780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3FFE8-54A1-4CC3-8B16-F5EC65C2FC7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30B2-7C6C-4476-9741-70934CFE10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1889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6833FFE8-54A1-4CC3-8B16-F5EC65C2FC7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160430B2-7C6C-4476-9741-70934CFE10B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1086908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6833FFE8-54A1-4CC3-8B16-F5EC65C2FC7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160430B2-7C6C-4476-9741-70934CFE10B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86585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833FFE8-54A1-4CC3-8B16-F5EC65C2FC7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60430B2-7C6C-4476-9741-70934CFE10B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890426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0" pos="594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58637" y="1219199"/>
            <a:ext cx="6449291" cy="1624302"/>
          </a:xfrm>
        </p:spPr>
        <p:txBody>
          <a:bodyPr/>
          <a:lstStyle/>
          <a:p>
            <a:r>
              <a:rPr lang="zh-TW" altLang="en-US" dirty="0" smtClean="0">
                <a:solidFill>
                  <a:srgbClr val="C00000"/>
                </a:solidFill>
              </a:rPr>
              <a:t>我</a:t>
            </a:r>
            <a:r>
              <a:rPr lang="zh-TW" altLang="en-US" dirty="0" smtClean="0">
                <a:solidFill>
                  <a:srgbClr val="FFC000"/>
                </a:solidFill>
              </a:rPr>
              <a:t>的</a:t>
            </a:r>
            <a:r>
              <a:rPr lang="zh-TW" altLang="en-US" dirty="0" smtClean="0">
                <a:solidFill>
                  <a:srgbClr val="FFFF00"/>
                </a:solidFill>
              </a:rPr>
              <a:t>小</a:t>
            </a:r>
            <a:r>
              <a:rPr lang="zh-TW" altLang="en-US" dirty="0" smtClean="0">
                <a:solidFill>
                  <a:srgbClr val="00B050"/>
                </a:solidFill>
              </a:rPr>
              <a:t>檔</a:t>
            </a:r>
            <a:r>
              <a:rPr lang="zh-TW" altLang="en-US" dirty="0" smtClean="0">
                <a:solidFill>
                  <a:srgbClr val="0070C0"/>
                </a:solidFill>
              </a:rPr>
              <a:t>案</a:t>
            </a:r>
            <a:endParaRPr lang="zh-TW" altLang="en-US" dirty="0">
              <a:solidFill>
                <a:srgbClr val="0070C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54282" y="2843501"/>
            <a:ext cx="6858000" cy="3072390"/>
          </a:xfrm>
        </p:spPr>
        <p:txBody>
          <a:bodyPr>
            <a:normAutofit lnSpcReduction="10000"/>
          </a:bodyPr>
          <a:lstStyle/>
          <a:p>
            <a:r>
              <a:rPr lang="zh-TW" altLang="en-US" sz="2000" dirty="0" smtClean="0">
                <a:solidFill>
                  <a:srgbClr val="FFC000"/>
                </a:solidFill>
              </a:rPr>
              <a:t>姓名：林啊璋</a:t>
            </a:r>
            <a:endParaRPr lang="en-US" altLang="zh-TW" sz="2000" dirty="0">
              <a:solidFill>
                <a:srgbClr val="FFC000"/>
              </a:solidFill>
            </a:endParaRPr>
          </a:p>
          <a:p>
            <a:r>
              <a:rPr lang="zh-TW" altLang="en-US" sz="2000" dirty="0" smtClean="0">
                <a:solidFill>
                  <a:srgbClr val="FFC000"/>
                </a:solidFill>
              </a:rPr>
              <a:t>愛吃：蔬菜</a:t>
            </a:r>
            <a:endParaRPr lang="en-US" altLang="zh-TW" sz="2000" dirty="0">
              <a:solidFill>
                <a:srgbClr val="FFC000"/>
              </a:solidFill>
            </a:endParaRPr>
          </a:p>
          <a:p>
            <a:r>
              <a:rPr lang="zh-TW" altLang="en-US" sz="2000" dirty="0" smtClean="0">
                <a:solidFill>
                  <a:srgbClr val="FFC000"/>
                </a:solidFill>
              </a:rPr>
              <a:t>智商：未知</a:t>
            </a:r>
            <a:endParaRPr lang="en-US" altLang="zh-TW" sz="2000" dirty="0" smtClean="0">
              <a:solidFill>
                <a:srgbClr val="FFC000"/>
              </a:solidFill>
            </a:endParaRPr>
          </a:p>
          <a:p>
            <a:r>
              <a:rPr lang="zh-TW" altLang="en-US" sz="2000" dirty="0" smtClean="0">
                <a:solidFill>
                  <a:srgbClr val="FFC000"/>
                </a:solidFill>
              </a:rPr>
              <a:t>喜歡顏色</a:t>
            </a:r>
            <a:r>
              <a:rPr lang="en-US" altLang="zh-TW" sz="2000" dirty="0" smtClean="0">
                <a:solidFill>
                  <a:srgbClr val="FFC000"/>
                </a:solidFill>
              </a:rPr>
              <a:t>:</a:t>
            </a:r>
            <a:r>
              <a:rPr lang="zh-TW" altLang="en-US" sz="2000" dirty="0" smtClean="0">
                <a:solidFill>
                  <a:srgbClr val="FFC000"/>
                </a:solidFill>
              </a:rPr>
              <a:t>黃橘色</a:t>
            </a:r>
            <a:endParaRPr lang="en-US" altLang="zh-TW" sz="2000" dirty="0">
              <a:solidFill>
                <a:srgbClr val="FFC000"/>
              </a:solidFill>
            </a:endParaRPr>
          </a:p>
          <a:p>
            <a:r>
              <a:rPr lang="zh-TW" altLang="en-US" sz="2000" dirty="0" smtClean="0">
                <a:solidFill>
                  <a:srgbClr val="FFC000"/>
                </a:solidFill>
              </a:rPr>
              <a:t>喜歡</a:t>
            </a:r>
            <a:r>
              <a:rPr lang="en-US" altLang="zh-TW" sz="2000" dirty="0" smtClean="0">
                <a:solidFill>
                  <a:srgbClr val="FFC000"/>
                </a:solidFill>
              </a:rPr>
              <a:t>:</a:t>
            </a:r>
            <a:r>
              <a:rPr lang="zh-TW" altLang="en-US" sz="2000" dirty="0" smtClean="0">
                <a:solidFill>
                  <a:srgbClr val="FFC000"/>
                </a:solidFill>
              </a:rPr>
              <a:t>張詠浩</a:t>
            </a:r>
            <a:endParaRPr lang="en-US" altLang="zh-TW" sz="2000" dirty="0" smtClean="0">
              <a:solidFill>
                <a:srgbClr val="FFC000"/>
              </a:solidFill>
            </a:endParaRPr>
          </a:p>
          <a:p>
            <a:r>
              <a:rPr lang="zh-TW" altLang="en-US" sz="2000" dirty="0" smtClean="0">
                <a:solidFill>
                  <a:srgbClr val="C00000"/>
                </a:solidFill>
              </a:rPr>
              <a:t>不喜歡</a:t>
            </a:r>
            <a:r>
              <a:rPr lang="en-US" altLang="zh-TW" sz="2000" dirty="0" smtClean="0">
                <a:solidFill>
                  <a:srgbClr val="C00000"/>
                </a:solidFill>
              </a:rPr>
              <a:t>:</a:t>
            </a:r>
            <a:r>
              <a:rPr lang="zh-TW" altLang="en-US" sz="2000" dirty="0" smtClean="0">
                <a:solidFill>
                  <a:srgbClr val="C00000"/>
                </a:solidFill>
              </a:rPr>
              <a:t>全立欣</a:t>
            </a:r>
            <a:endParaRPr lang="en-US" altLang="zh-TW" sz="2000" dirty="0" smtClean="0">
              <a:solidFill>
                <a:srgbClr val="C00000"/>
              </a:solidFill>
            </a:endParaRPr>
          </a:p>
          <a:p>
            <a:r>
              <a:rPr lang="zh-TW" altLang="en-US" sz="2000" dirty="0" smtClean="0">
                <a:solidFill>
                  <a:srgbClr val="C00000"/>
                </a:solidFill>
              </a:rPr>
              <a:t>我愛</a:t>
            </a:r>
            <a:r>
              <a:rPr lang="en-US" altLang="zh-TW" sz="2000" dirty="0">
                <a:solidFill>
                  <a:srgbClr val="C00000"/>
                </a:solidFill>
              </a:rPr>
              <a:t>:</a:t>
            </a:r>
            <a:r>
              <a:rPr lang="zh-TW" altLang="en-US" sz="2000" dirty="0" smtClean="0">
                <a:solidFill>
                  <a:srgbClr val="C00000"/>
                </a:solidFill>
              </a:rPr>
              <a:t>灰灰</a:t>
            </a:r>
            <a:endParaRPr lang="en-US" altLang="zh-TW" sz="2000" dirty="0" smtClean="0">
              <a:solidFill>
                <a:srgbClr val="C00000"/>
              </a:solidFill>
            </a:endParaRPr>
          </a:p>
          <a:p>
            <a:r>
              <a:rPr lang="zh-TW" altLang="en-US" sz="2000" dirty="0" smtClean="0">
                <a:solidFill>
                  <a:srgbClr val="C00000"/>
                </a:solidFill>
              </a:rPr>
              <a:t>超愛</a:t>
            </a:r>
            <a:r>
              <a:rPr lang="zh-TW" altLang="en-US" sz="2000" dirty="0">
                <a:solidFill>
                  <a:srgbClr val="C00000"/>
                </a:solidFill>
              </a:rPr>
              <a:t>：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638" y="-138545"/>
            <a:ext cx="5381558" cy="1607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49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TM10001106[[fn=徽章]]</Template>
  <TotalTime>48</TotalTime>
  <Words>41</Words>
  <Application>Microsoft Office PowerPoint</Application>
  <PresentationFormat>如螢幕大小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Gill Sans MT</vt:lpstr>
      <vt:lpstr>微軟正黑體</vt:lpstr>
      <vt:lpstr>新細明體</vt:lpstr>
      <vt:lpstr>Arial</vt:lpstr>
      <vt:lpstr>Impact</vt:lpstr>
      <vt:lpstr>Badge</vt:lpstr>
      <vt:lpstr>我的小檔案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</dc:title>
  <dc:creator>Windows 使用者</dc:creator>
  <cp:lastModifiedBy>Windows 使用者</cp:lastModifiedBy>
  <cp:revision>7</cp:revision>
  <dcterms:created xsi:type="dcterms:W3CDTF">2019-09-09T02:40:16Z</dcterms:created>
  <dcterms:modified xsi:type="dcterms:W3CDTF">2019-09-16T02:54:25Z</dcterms:modified>
</cp:coreProperties>
</file>