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72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36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657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638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12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324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973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044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44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6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17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76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57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61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69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15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94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36BD9E-C42B-49F2-A6BD-E053D0851CE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7A749F1-140B-414C-ABB5-BEB149724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674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59222" y="2952205"/>
            <a:ext cx="4692627" cy="1477713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5">
                    <a:lumMod val="75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自</a:t>
            </a:r>
            <a:r>
              <a:rPr lang="zh-TW" altLang="en-US" sz="8000" dirty="0" smtClean="0">
                <a:solidFill>
                  <a:schemeClr val="accent1">
                    <a:lumMod val="75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</a:t>
            </a:r>
            <a:r>
              <a:rPr lang="zh-TW" altLang="en-US" sz="8000" dirty="0" smtClean="0">
                <a:solidFill>
                  <a:schemeClr val="bg2">
                    <a:lumMod val="5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介</a:t>
            </a:r>
            <a:r>
              <a:rPr lang="zh-TW" altLang="en-US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紹</a:t>
            </a:r>
            <a:endParaRPr lang="zh-TW" altLang="en-US" sz="8000" dirty="0">
              <a:solidFill>
                <a:schemeClr val="accent2">
                  <a:lumMod val="60000"/>
                  <a:lumOff val="40000"/>
                </a:schemeClr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9048" y="4429918"/>
            <a:ext cx="3383281" cy="1500618"/>
          </a:xfrm>
        </p:spPr>
        <p:txBody>
          <a:bodyPr>
            <a:normAutofit fontScale="32500" lnSpcReduction="20000"/>
          </a:bodyPr>
          <a:lstStyle/>
          <a:p>
            <a:r>
              <a:rPr lang="zh-TW" altLang="en-US" sz="12300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姓名：</a:t>
            </a:r>
            <a:r>
              <a:rPr lang="zh-TW" altLang="en-US" sz="12300" dirty="0" smtClean="0">
                <a:solidFill>
                  <a:schemeClr val="accent4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威威</a:t>
            </a:r>
            <a:endParaRPr lang="en-US" altLang="zh-TW" sz="12300" dirty="0" smtClean="0">
              <a:solidFill>
                <a:schemeClr val="accent4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123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星座：</a:t>
            </a:r>
            <a:r>
              <a:rPr lang="zh-TW" altLang="en-US" sz="123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雙子</a:t>
            </a:r>
            <a:endParaRPr lang="en-US" altLang="zh-TW" sz="12300" dirty="0" smtClean="0">
              <a:solidFill>
                <a:schemeClr val="bg1">
                  <a:lumMod val="50000"/>
                  <a:lumOff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048" y="-267686"/>
            <a:ext cx="3713455" cy="362948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3" y="2293674"/>
            <a:ext cx="3629039" cy="33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46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文鼎特圓</vt:lpstr>
      <vt:lpstr>新細明體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ㄗ</dc:title>
  <dc:creator>Windows 使用者</dc:creator>
  <cp:lastModifiedBy>Windows 使用者</cp:lastModifiedBy>
  <cp:revision>6</cp:revision>
  <dcterms:created xsi:type="dcterms:W3CDTF">2019-09-09T02:37:51Z</dcterms:created>
  <dcterms:modified xsi:type="dcterms:W3CDTF">2019-09-16T02:51:54Z</dcterms:modified>
</cp:coreProperties>
</file>