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4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1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02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21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1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8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4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6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0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30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84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64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1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22B157-B0D5-4177-80C9-D64B8D96377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109EB-4534-4712-82C5-EFAD2BD39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8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7431" y="1959428"/>
            <a:ext cx="5308866" cy="114589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我的</a:t>
            </a:r>
            <a:r>
              <a:rPr lang="zh-TW" altLang="en-US" dirty="0" smtClean="0">
                <a:solidFill>
                  <a:srgbClr val="FFFF00"/>
                </a:solidFill>
              </a:rPr>
              <a:t>介紹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4657" y="3257356"/>
            <a:ext cx="5308866" cy="1377651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姓名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祐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祐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星座</a:t>
            </a:r>
            <a:r>
              <a:rPr lang="en-US" altLang="zh-TW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rgbClr val="7030A0"/>
                </a:solidFill>
              </a:rPr>
              <a:t>牡羊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r>
              <a:rPr lang="zh-TW" altLang="en-US" dirty="0" smtClean="0">
                <a:solidFill>
                  <a:srgbClr val="00B050"/>
                </a:solidFill>
              </a:rPr>
              <a:t>興趣</a:t>
            </a:r>
            <a:r>
              <a:rPr lang="en-US" altLang="zh-TW" dirty="0" smtClean="0">
                <a:solidFill>
                  <a:srgbClr val="00B050"/>
                </a:solidFill>
              </a:rPr>
              <a:t>: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跳舞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愛吃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  <a:r>
              <a:rPr lang="zh-TW" altLang="en-US" dirty="0" smtClean="0">
                <a:solidFill>
                  <a:srgbClr val="7030A0"/>
                </a:solidFill>
              </a:rPr>
              <a:t>火鍋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37" y="2547257"/>
            <a:ext cx="1640365" cy="27978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91" y="68570"/>
            <a:ext cx="1654023" cy="23809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2" y="1905598"/>
            <a:ext cx="1862146" cy="34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17</Words>
  <Application>Microsoft Office PowerPoint</Application>
  <PresentationFormat>如螢幕大小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我的介紹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我的介紹</dc:title>
  <dc:creator>Windows 使用者</dc:creator>
  <cp:lastModifiedBy>Windows 使用者</cp:lastModifiedBy>
  <cp:revision>9</cp:revision>
  <dcterms:created xsi:type="dcterms:W3CDTF">2019-09-09T02:37:54Z</dcterms:created>
  <dcterms:modified xsi:type="dcterms:W3CDTF">2019-09-16T02:54:54Z</dcterms:modified>
</cp:coreProperties>
</file>