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1C4F-D7C3-4BBA-A9C9-541B8A48D84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B34D-4C33-48AC-A2A8-2BCFADA488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9948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1C4F-D7C3-4BBA-A9C9-541B8A48D84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B34D-4C33-48AC-A2A8-2BCFADA488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0694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1C4F-D7C3-4BBA-A9C9-541B8A48D84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B34D-4C33-48AC-A2A8-2BCFADA488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3519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1C4F-D7C3-4BBA-A9C9-541B8A48D84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B34D-4C33-48AC-A2A8-2BCFADA488C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1143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1C4F-D7C3-4BBA-A9C9-541B8A48D84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B34D-4C33-48AC-A2A8-2BCFADA488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08985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1C4F-D7C3-4BBA-A9C9-541B8A48D84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B34D-4C33-48AC-A2A8-2BCFADA488C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4086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1C4F-D7C3-4BBA-A9C9-541B8A48D84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B34D-4C33-48AC-A2A8-2BCFADA488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2952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1C4F-D7C3-4BBA-A9C9-541B8A48D84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B34D-4C33-48AC-A2A8-2BCFADA488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00607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1C4F-D7C3-4BBA-A9C9-541B8A48D84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B34D-4C33-48AC-A2A8-2BCFADA488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477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1C4F-D7C3-4BBA-A9C9-541B8A48D84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B34D-4C33-48AC-A2A8-2BCFADA488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261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1C4F-D7C3-4BBA-A9C9-541B8A48D84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B34D-4C33-48AC-A2A8-2BCFADA488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2112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1C4F-D7C3-4BBA-A9C9-541B8A48D84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B34D-4C33-48AC-A2A8-2BCFADA488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1437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1C4F-D7C3-4BBA-A9C9-541B8A48D84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B34D-4C33-48AC-A2A8-2BCFADA488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971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1C4F-D7C3-4BBA-A9C9-541B8A48D84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B34D-4C33-48AC-A2A8-2BCFADA488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468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1C4F-D7C3-4BBA-A9C9-541B8A48D84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B34D-4C33-48AC-A2A8-2BCFADA488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721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1C4F-D7C3-4BBA-A9C9-541B8A48D84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B34D-4C33-48AC-A2A8-2BCFADA488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9309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1C4F-D7C3-4BBA-A9C9-541B8A48D84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B34D-4C33-48AC-A2A8-2BCFADA488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067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B5D1C4F-D7C3-4BBA-A9C9-541B8A48D848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777B34D-4C33-48AC-A2A8-2BCFADA488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38532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76894" y="-536620"/>
            <a:ext cx="7772400" cy="2387600"/>
          </a:xfrm>
        </p:spPr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chemeClr val="accent2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自</a:t>
            </a:r>
            <a:r>
              <a:rPr lang="zh-TW" altLang="en-US" sz="9600" dirty="0" smtClean="0">
                <a:solidFill>
                  <a:srgbClr val="FF0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我</a:t>
            </a:r>
            <a:r>
              <a:rPr lang="zh-TW" altLang="en-US" sz="9600" dirty="0" smtClean="0">
                <a:solidFill>
                  <a:srgbClr val="92D050"/>
                </a:solidFill>
                <a:latin typeface="文鼎空疊圓" panose="020B0609010101010101" pitchFamily="49" charset="-120"/>
                <a:ea typeface="文鼎空疊圓" panose="020B0609010101010101" pitchFamily="49" charset="-120"/>
                <a:cs typeface="Carlito" panose="020F0502020204030204" pitchFamily="34" charset="0"/>
              </a:rPr>
              <a:t>介</a:t>
            </a:r>
            <a:r>
              <a:rPr lang="zh-TW" altLang="en-US" sz="9600" dirty="0" smtClean="0">
                <a:solidFill>
                  <a:srgbClr val="FFC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紹</a:t>
            </a:r>
            <a:r>
              <a:rPr lang="en-US" altLang="zh-TW" sz="9600" dirty="0" smtClean="0">
                <a:solidFill>
                  <a:srgbClr val="FFC000"/>
                </a:solidFill>
                <a:latin typeface="Colonna MT" panose="04020805060202030203" pitchFamily="82" charset="0"/>
                <a:ea typeface="文鼎中特毛楷" panose="020B0609010101010101" pitchFamily="49" charset="-120"/>
              </a:rPr>
              <a:t>:</a:t>
            </a:r>
            <a:endParaRPr lang="zh-TW" altLang="en-US" sz="9600" dirty="0">
              <a:solidFill>
                <a:srgbClr val="FFC000"/>
              </a:solidFill>
              <a:latin typeface="Colonna MT" panose="04020805060202030203" pitchFamily="82" charset="0"/>
              <a:ea typeface="文鼎中特毛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479869" y="2730136"/>
            <a:ext cx="7138851" cy="1600199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solidFill>
                  <a:schemeClr val="accent5"/>
                </a:solidFill>
                <a:latin typeface="Pump Demi Bold LET" pitchFamily="2" charset="0"/>
              </a:rPr>
              <a:t>姓名</a:t>
            </a:r>
            <a:r>
              <a:rPr lang="en-US" altLang="zh-TW" sz="2800" dirty="0" smtClean="0">
                <a:solidFill>
                  <a:schemeClr val="accent5"/>
                </a:solidFill>
                <a:latin typeface="Pump Demi Bold LET" pitchFamily="2" charset="0"/>
              </a:rPr>
              <a:t>:</a:t>
            </a:r>
            <a:r>
              <a:rPr lang="zh-TW" altLang="en-US" sz="2800" dirty="0" smtClean="0">
                <a:solidFill>
                  <a:schemeClr val="accent5"/>
                </a:solidFill>
                <a:latin typeface="Pump Demi Bold LET" pitchFamily="2" charset="0"/>
              </a:rPr>
              <a:t>陳</a:t>
            </a:r>
            <a:r>
              <a:rPr lang="en-US" altLang="zh-TW" sz="2800" dirty="0" smtClean="0">
                <a:solidFill>
                  <a:schemeClr val="accent5"/>
                </a:solidFill>
                <a:latin typeface="Pump Demi Bold LET" pitchFamily="2" charset="0"/>
              </a:rPr>
              <a:t>x</a:t>
            </a:r>
            <a:r>
              <a:rPr lang="zh-TW" altLang="en-US" sz="2800" dirty="0" smtClean="0">
                <a:solidFill>
                  <a:schemeClr val="accent5"/>
                </a:solidFill>
                <a:latin typeface="Pump Demi Bold LET" pitchFamily="2" charset="0"/>
              </a:rPr>
              <a:t>均</a:t>
            </a:r>
            <a:endParaRPr lang="en-US" altLang="zh-TW" sz="2800" dirty="0" smtClean="0">
              <a:solidFill>
                <a:schemeClr val="accent5"/>
              </a:solidFill>
              <a:latin typeface="Pump Demi Bold LET" pitchFamily="2" charset="0"/>
            </a:endParaRPr>
          </a:p>
          <a:p>
            <a:r>
              <a:rPr lang="zh-TW" altLang="en-US" sz="2800" dirty="0" smtClean="0">
                <a:solidFill>
                  <a:srgbClr val="FFFF00"/>
                </a:solidFill>
                <a:latin typeface="Pump Demi Bold LET" pitchFamily="2" charset="0"/>
              </a:rPr>
              <a:t>星座</a:t>
            </a:r>
            <a:r>
              <a:rPr lang="en-US" altLang="zh-TW" sz="2800" dirty="0" smtClean="0">
                <a:solidFill>
                  <a:srgbClr val="FFFF00"/>
                </a:solidFill>
                <a:latin typeface="Pump Demi Bold LET" pitchFamily="2" charset="0"/>
              </a:rPr>
              <a:t>:</a:t>
            </a:r>
            <a:r>
              <a:rPr lang="zh-TW" altLang="en-US" sz="2800" dirty="0" smtClean="0">
                <a:solidFill>
                  <a:srgbClr val="FFFF00"/>
                </a:solidFill>
                <a:latin typeface="Pump Demi Bold LET" pitchFamily="2" charset="0"/>
              </a:rPr>
              <a:t>雙魚</a:t>
            </a:r>
            <a:endParaRPr lang="en-US" altLang="zh-TW" sz="2800" dirty="0" smtClean="0">
              <a:solidFill>
                <a:srgbClr val="FFFF00"/>
              </a:solidFill>
              <a:latin typeface="Pump Demi Bold LET" pitchFamily="2" charset="0"/>
            </a:endParaRPr>
          </a:p>
          <a:p>
            <a:r>
              <a:rPr lang="zh-TW" altLang="en-US" sz="2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Pump Demi Bold LET" pitchFamily="2" charset="0"/>
              </a:rPr>
              <a:t>興趣</a:t>
            </a:r>
            <a:r>
              <a:rPr lang="en-US" altLang="zh-TW" sz="2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Pump Demi Bold LET" pitchFamily="2" charset="0"/>
              </a:rPr>
              <a:t>:</a:t>
            </a:r>
            <a:r>
              <a:rPr lang="zh-TW" altLang="en-US" sz="28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Pump Demi Bold LET" pitchFamily="2" charset="0"/>
              </a:rPr>
              <a:t>足球</a:t>
            </a:r>
            <a:endParaRPr lang="en-US" altLang="zh-TW" sz="2800" dirty="0" smtClean="0">
              <a:solidFill>
                <a:schemeClr val="accent4">
                  <a:lumMod val="60000"/>
                  <a:lumOff val="40000"/>
                </a:schemeClr>
              </a:solidFill>
              <a:latin typeface="Pump Demi Bold LET" pitchFamily="2" charset="0"/>
            </a:endParaRPr>
          </a:p>
          <a:p>
            <a:r>
              <a:rPr lang="zh-TW" altLang="en-US" sz="2800" dirty="0" smtClean="0">
                <a:solidFill>
                  <a:schemeClr val="accent2"/>
                </a:solidFill>
                <a:latin typeface="Pump Demi Bold LET" pitchFamily="2" charset="0"/>
              </a:rPr>
              <a:t>愛吃</a:t>
            </a:r>
            <a:r>
              <a:rPr lang="en-US" altLang="zh-TW" sz="2800" dirty="0" smtClean="0">
                <a:solidFill>
                  <a:schemeClr val="accent2"/>
                </a:solidFill>
                <a:latin typeface="Pump Demi Bold LET" pitchFamily="2" charset="0"/>
              </a:rPr>
              <a:t>:</a:t>
            </a:r>
            <a:r>
              <a:rPr lang="zh-TW" altLang="en-US" sz="2800" dirty="0" smtClean="0">
                <a:solidFill>
                  <a:schemeClr val="accent2"/>
                </a:solidFill>
                <a:latin typeface="Pump Demi Bold LET" pitchFamily="2" charset="0"/>
              </a:rPr>
              <a:t>烏龍</a:t>
            </a:r>
            <a:r>
              <a:rPr lang="zh-TW" altLang="en-US" sz="2800" dirty="0" smtClean="0">
                <a:solidFill>
                  <a:schemeClr val="accent2"/>
                </a:solidFill>
                <a:latin typeface="Pump Demi Bold LET" pitchFamily="2" charset="0"/>
              </a:rPr>
              <a:t>麵</a:t>
            </a:r>
            <a:r>
              <a:rPr lang="zh-TW" altLang="en-US" sz="2800" dirty="0">
                <a:solidFill>
                  <a:schemeClr val="accent2"/>
                </a:solidFill>
                <a:latin typeface="Pump Demi Bold LET" pitchFamily="2" charset="0"/>
              </a:rPr>
              <a:t>、</a:t>
            </a:r>
            <a:r>
              <a:rPr lang="zh-TW" altLang="en-US" sz="2800" dirty="0" smtClean="0">
                <a:solidFill>
                  <a:schemeClr val="accent2"/>
                </a:solidFill>
                <a:latin typeface="Pump Demi Bold LET" pitchFamily="2" charset="0"/>
              </a:rPr>
              <a:t>零食</a:t>
            </a:r>
            <a:endParaRPr lang="en-US" altLang="zh-TW" sz="2800" dirty="0" smtClean="0">
              <a:solidFill>
                <a:schemeClr val="accent2"/>
              </a:solidFill>
              <a:latin typeface="Pump Demi Bold LET" pitchFamily="2" charset="0"/>
            </a:endParaRPr>
          </a:p>
          <a:p>
            <a:r>
              <a:rPr lang="zh-TW" altLang="en-US" sz="2800" dirty="0" smtClean="0">
                <a:solidFill>
                  <a:schemeClr val="accent6"/>
                </a:solidFill>
                <a:latin typeface="Pump Demi Bold LET" pitchFamily="2" charset="0"/>
              </a:rPr>
              <a:t>專長</a:t>
            </a:r>
            <a:r>
              <a:rPr lang="en-US" altLang="zh-TW" sz="2800" dirty="0" smtClean="0">
                <a:solidFill>
                  <a:schemeClr val="accent6"/>
                </a:solidFill>
                <a:latin typeface="Pump Demi Bold LET" pitchFamily="2" charset="0"/>
              </a:rPr>
              <a:t>:</a:t>
            </a:r>
            <a:r>
              <a:rPr lang="zh-TW" altLang="en-US" sz="2800" dirty="0" smtClean="0">
                <a:solidFill>
                  <a:schemeClr val="accent6"/>
                </a:solidFill>
                <a:latin typeface="Pump Demi Bold LET" pitchFamily="2" charset="0"/>
              </a:rPr>
              <a:t>足球、象棋</a:t>
            </a:r>
            <a:r>
              <a:rPr lang="zh-TW" altLang="en-US" sz="2800" dirty="0">
                <a:solidFill>
                  <a:schemeClr val="accent6"/>
                </a:solidFill>
                <a:latin typeface="Pump Demi Bold LET" pitchFamily="2" charset="0"/>
              </a:rPr>
              <a:t>、</a:t>
            </a:r>
            <a:r>
              <a:rPr lang="zh-TW" altLang="en-US" sz="2800" dirty="0" smtClean="0">
                <a:solidFill>
                  <a:schemeClr val="accent6"/>
                </a:solidFill>
                <a:latin typeface="Pump Demi Bold LET" pitchFamily="2" charset="0"/>
              </a:rPr>
              <a:t>數學</a:t>
            </a:r>
            <a:endParaRPr lang="zh-TW" altLang="en-US" sz="2800" dirty="0">
              <a:solidFill>
                <a:schemeClr val="accent6"/>
              </a:solidFill>
              <a:latin typeface="Pump Demi Bold LET" pitchFamily="2" charset="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514" y="2166067"/>
            <a:ext cx="2444708" cy="4328535"/>
          </a:xfrm>
          <a:prstGeom prst="rect">
            <a:avLst/>
          </a:prstGeom>
        </p:spPr>
      </p:pic>
      <p:cxnSp>
        <p:nvCxnSpPr>
          <p:cNvPr id="7" name="直線接點 6"/>
          <p:cNvCxnSpPr/>
          <p:nvPr/>
        </p:nvCxnSpPr>
        <p:spPr>
          <a:xfrm>
            <a:off x="2024743" y="1201783"/>
            <a:ext cx="339634" cy="10711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470122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65"/>
    </mc:Choice>
    <mc:Fallback xmlns="">
      <p:transition spd="slow" advTm="37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"/>
</p:tagLst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64</TotalTime>
  <Words>27</Words>
  <Application>Microsoft Office PowerPoint</Application>
  <PresentationFormat>如螢幕大小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文鼎中特毛楷</vt:lpstr>
      <vt:lpstr>文鼎空疊圓</vt:lpstr>
      <vt:lpstr>微軟正黑體</vt:lpstr>
      <vt:lpstr>Carlito</vt:lpstr>
      <vt:lpstr>Century Gothic</vt:lpstr>
      <vt:lpstr>Colonna MT</vt:lpstr>
      <vt:lpstr>Pump Demi Bold LET</vt:lpstr>
      <vt:lpstr>Wingdings 3</vt:lpstr>
      <vt:lpstr>切割線</vt:lpstr>
      <vt:lpstr>自我介紹: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自我介紹:</dc:title>
  <dc:creator>Windows 使用者</dc:creator>
  <cp:lastModifiedBy>Windows 使用者</cp:lastModifiedBy>
  <cp:revision>8</cp:revision>
  <dcterms:created xsi:type="dcterms:W3CDTF">2019-09-09T02:37:57Z</dcterms:created>
  <dcterms:modified xsi:type="dcterms:W3CDTF">2019-09-16T03:10:48Z</dcterms:modified>
</cp:coreProperties>
</file>