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388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97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665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5742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5110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8161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814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656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898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58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52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73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892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08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11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2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95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341E03E-90FB-4C8C-AD3D-5FFA2D6AB0D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45D9FE4-550A-4DD9-8E4E-E7632D942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9824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8605" y="572589"/>
            <a:ext cx="6154713" cy="3124201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00206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自</a:t>
            </a:r>
            <a:r>
              <a:rPr lang="zh-TW" altLang="en-US" sz="9600" dirty="0" smtClean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</a:t>
            </a:r>
            <a:r>
              <a:rPr lang="zh-TW" altLang="en-US" sz="9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介</a:t>
            </a:r>
            <a:r>
              <a:rPr lang="zh-TW" altLang="en-US" sz="9600" dirty="0" smtClean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紹</a:t>
            </a:r>
            <a:endParaRPr lang="zh-TW" altLang="en-US" sz="9600" dirty="0">
              <a:solidFill>
                <a:srgbClr val="FFFF0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19068" y="4052484"/>
            <a:ext cx="4954250" cy="1913466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</a:t>
            </a:r>
            <a:r>
              <a:rPr lang="en-US" altLang="zh-TW" sz="3200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3200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官</a:t>
            </a:r>
            <a:r>
              <a:rPr lang="en-US" altLang="zh-TW" sz="3200" dirty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</a:t>
            </a:r>
            <a:r>
              <a:rPr lang="zh-TW" altLang="en-US" sz="3200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緯</a:t>
            </a:r>
            <a:endParaRPr lang="en-US" altLang="zh-TW" sz="3200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愛吃</a:t>
            </a:r>
            <a:r>
              <a:rPr lang="en-US" altLang="zh-TW" sz="3200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3200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拉麵</a:t>
            </a:r>
            <a:endParaRPr lang="en-US" altLang="zh-TW" sz="3200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興趣：籃球</a:t>
            </a:r>
            <a:endParaRPr lang="en-US" altLang="zh-TW" sz="3200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2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3200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endParaRPr lang="en-US" altLang="zh-TW" sz="3200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3200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918" y="1993109"/>
            <a:ext cx="2444708" cy="432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39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</TotalTime>
  <Words>14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文鼎空疊圓</vt:lpstr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2019-09-09T02:37:48Z</dcterms:created>
  <dcterms:modified xsi:type="dcterms:W3CDTF">2019-09-16T02:52:01Z</dcterms:modified>
</cp:coreProperties>
</file>