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333" autoAdjust="0"/>
  </p:normalViewPr>
  <p:slideViewPr>
    <p:cSldViewPr snapToGrid="0">
      <p:cViewPr varScale="1">
        <p:scale>
          <a:sx n="73" d="100"/>
          <a:sy n="73" d="100"/>
        </p:scale>
        <p:origin x="13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5A857559-F6AB-4621-B2DF-301140D5F6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E1EC4F2D-88DF-4382-913C-C2AC5C4E67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1845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7559-F6AB-4621-B2DF-301140D5F6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C4F2D-88DF-4382-913C-C2AC5C4E67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2787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7559-F6AB-4621-B2DF-301140D5F6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C4F2D-88DF-4382-913C-C2AC5C4E67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51301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7559-F6AB-4621-B2DF-301140D5F6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C4F2D-88DF-4382-913C-C2AC5C4E67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05285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7559-F6AB-4621-B2DF-301140D5F6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C4F2D-88DF-4382-913C-C2AC5C4E67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4415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7559-F6AB-4621-B2DF-301140D5F6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C4F2D-88DF-4382-913C-C2AC5C4E67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4271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7559-F6AB-4621-B2DF-301140D5F6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C4F2D-88DF-4382-913C-C2AC5C4E67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2135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7559-F6AB-4621-B2DF-301140D5F6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C4F2D-88DF-4382-913C-C2AC5C4E67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4548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7559-F6AB-4621-B2DF-301140D5F6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C4F2D-88DF-4382-913C-C2AC5C4E67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6003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7559-F6AB-4621-B2DF-301140D5F6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C4F2D-88DF-4382-913C-C2AC5C4E67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797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7559-F6AB-4621-B2DF-301140D5F6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C4F2D-88DF-4382-913C-C2AC5C4E67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7443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7559-F6AB-4621-B2DF-301140D5F6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C4F2D-88DF-4382-913C-C2AC5C4E67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2754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7559-F6AB-4621-B2DF-301140D5F6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C4F2D-88DF-4382-913C-C2AC5C4E67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167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7559-F6AB-4621-B2DF-301140D5F6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C4F2D-88DF-4382-913C-C2AC5C4E67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8982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7559-F6AB-4621-B2DF-301140D5F6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C4F2D-88DF-4382-913C-C2AC5C4E67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0815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7559-F6AB-4621-B2DF-301140D5F6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C4F2D-88DF-4382-913C-C2AC5C4E67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043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57559-F6AB-4621-B2DF-301140D5F6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C4F2D-88DF-4382-913C-C2AC5C4E67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1385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A857559-F6AB-4621-B2DF-301140D5F612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1EC4F2D-88DF-4382-913C-C2AC5C4E67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70513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6767" y="1084218"/>
            <a:ext cx="2939142" cy="2076993"/>
          </a:xfrm>
        </p:spPr>
        <p:txBody>
          <a:bodyPr>
            <a:noAutofit/>
          </a:bodyPr>
          <a:lstStyle/>
          <a:p>
            <a:r>
              <a:rPr lang="zh-TW" altLang="en-US" sz="9600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自我介紹</a:t>
            </a:r>
            <a:endParaRPr lang="zh-TW" altLang="en-US" sz="9600" dirty="0">
              <a:solidFill>
                <a:schemeClr val="bg2">
                  <a:lumMod val="40000"/>
                  <a:lumOff val="6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244046" y="3327640"/>
            <a:ext cx="1965959" cy="1518679"/>
          </a:xfrm>
        </p:spPr>
        <p:txBody>
          <a:bodyPr>
            <a:normAutofit/>
          </a:bodyPr>
          <a:lstStyle/>
          <a:p>
            <a:r>
              <a:rPr lang="zh-TW" altLang="en-US" sz="2400" dirty="0" smtClean="0">
                <a:latin typeface="細明體_HKSCS-ExtB" panose="02020500000000000000" pitchFamily="18" charset="-120"/>
                <a:ea typeface="細明體_HKSCS-ExtB" panose="02020500000000000000" pitchFamily="18" charset="-120"/>
              </a:rPr>
              <a:t>姓名</a:t>
            </a:r>
            <a:r>
              <a:rPr lang="en-US" altLang="zh-TW" sz="2400" dirty="0" smtClean="0">
                <a:latin typeface="細明體_HKSCS-ExtB" panose="02020500000000000000" pitchFamily="18" charset="-120"/>
                <a:ea typeface="細明體_HKSCS-ExtB" panose="02020500000000000000" pitchFamily="18" charset="-120"/>
              </a:rPr>
              <a:t>:</a:t>
            </a:r>
            <a:r>
              <a:rPr lang="zh-TW" altLang="en-US" sz="2400" dirty="0" smtClean="0">
                <a:latin typeface="細明體_HKSCS-ExtB" panose="02020500000000000000" pitchFamily="18" charset="-120"/>
                <a:ea typeface="細明體_HKSCS-ExtB" panose="02020500000000000000" pitchFamily="18" charset="-120"/>
              </a:rPr>
              <a:t>仁宏</a:t>
            </a:r>
            <a:endParaRPr lang="en-US" altLang="zh-TW" sz="2400" dirty="0" smtClean="0">
              <a:latin typeface="細明體_HKSCS-ExtB" panose="02020500000000000000" pitchFamily="18" charset="-120"/>
              <a:ea typeface="細明體_HKSCS-ExtB" panose="02020500000000000000" pitchFamily="18" charset="-120"/>
            </a:endParaRPr>
          </a:p>
          <a:p>
            <a:r>
              <a:rPr lang="zh-TW" altLang="en-US" sz="2400" dirty="0" smtClean="0">
                <a:latin typeface="細明體_HKSCS-ExtB" panose="02020500000000000000" pitchFamily="18" charset="-120"/>
                <a:ea typeface="細明體_HKSCS-ExtB" panose="02020500000000000000" pitchFamily="18" charset="-120"/>
              </a:rPr>
              <a:t>愛吃</a:t>
            </a:r>
            <a:r>
              <a:rPr lang="en-US" altLang="zh-TW" sz="2400" dirty="0" smtClean="0">
                <a:latin typeface="細明體_HKSCS-ExtB" panose="02020500000000000000" pitchFamily="18" charset="-120"/>
                <a:ea typeface="細明體_HKSCS-ExtB" panose="02020500000000000000" pitchFamily="18" charset="-120"/>
              </a:rPr>
              <a:t>:</a:t>
            </a:r>
            <a:r>
              <a:rPr lang="zh-TW" altLang="en-US" sz="2400" dirty="0" smtClean="0">
                <a:latin typeface="細明體_HKSCS-ExtB" panose="02020500000000000000" pitchFamily="18" charset="-120"/>
                <a:ea typeface="細明體_HKSCS-ExtB" panose="02020500000000000000" pitchFamily="18" charset="-120"/>
              </a:rPr>
              <a:t>炸雞</a:t>
            </a:r>
            <a:endParaRPr lang="en-US" altLang="zh-TW" sz="2400" dirty="0" smtClean="0">
              <a:latin typeface="細明體_HKSCS-ExtB" panose="02020500000000000000" pitchFamily="18" charset="-120"/>
              <a:ea typeface="細明體_HKSCS-ExtB" panose="02020500000000000000" pitchFamily="18" charset="-120"/>
            </a:endParaRPr>
          </a:p>
          <a:p>
            <a:r>
              <a:rPr lang="zh-TW" altLang="en-US" sz="2400" u="sng" dirty="0" smtClean="0">
                <a:latin typeface="細明體_HKSCS-ExtB" panose="02020500000000000000" pitchFamily="18" charset="-120"/>
                <a:ea typeface="細明體_HKSCS-ExtB" panose="02020500000000000000" pitchFamily="18" charset="-120"/>
              </a:rPr>
              <a:t>興趣</a:t>
            </a:r>
            <a:r>
              <a:rPr lang="en-US" altLang="zh-TW" sz="2400" u="sng" dirty="0" smtClean="0">
                <a:latin typeface="細明體_HKSCS-ExtB" panose="02020500000000000000" pitchFamily="18" charset="-120"/>
                <a:ea typeface="細明體_HKSCS-ExtB" panose="02020500000000000000" pitchFamily="18" charset="-120"/>
              </a:rPr>
              <a:t>:</a:t>
            </a:r>
            <a:r>
              <a:rPr lang="zh-TW" altLang="en-US" sz="2400" u="sng" dirty="0">
                <a:latin typeface="細明體_HKSCS-ExtB" panose="02020500000000000000" pitchFamily="18" charset="-120"/>
                <a:ea typeface="細明體_HKSCS-ExtB" panose="02020500000000000000" pitchFamily="18" charset="-120"/>
              </a:rPr>
              <a:t>旅行</a:t>
            </a:r>
            <a:endParaRPr lang="zh-TW" altLang="en-US" sz="2400" u="sng" dirty="0">
              <a:latin typeface="細明體_HKSCS-ExtB" panose="02020500000000000000" pitchFamily="18" charset="-120"/>
              <a:ea typeface="細明體_HKSCS-ExtB" panose="02020500000000000000" pitchFamily="18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972350" flipH="1" flipV="1">
            <a:off x="2511985" y="1928379"/>
            <a:ext cx="2528194" cy="4317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629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46</TotalTime>
  <Words>12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細明體_HKSCS-ExtB</vt:lpstr>
      <vt:lpstr>新細明體</vt:lpstr>
      <vt:lpstr>標楷體</vt:lpstr>
      <vt:lpstr>Arial</vt:lpstr>
      <vt:lpstr>Calibri</vt:lpstr>
      <vt:lpstr>Calibri Light</vt:lpstr>
      <vt:lpstr>天體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2019-09-09T02:38:21Z</dcterms:created>
  <dcterms:modified xsi:type="dcterms:W3CDTF">2019-09-16T02:52:13Z</dcterms:modified>
</cp:coreProperties>
</file>