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3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94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457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6544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344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36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108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735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544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70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65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4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823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34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97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72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84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0AC90-864E-45C8-835C-495F32BCCE7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D5C75-A638-446D-9CF0-6E6FBB32D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685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9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自</a:t>
            </a:r>
            <a:r>
              <a:rPr lang="zh-TW" altLang="en-US" sz="9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sz="9600" dirty="0">
                <a:solidFill>
                  <a:schemeClr val="bg2">
                    <a:lumMod val="75000"/>
                  </a:schemeClr>
                </a:solidFill>
              </a:rPr>
              <a:t>介</a:t>
            </a:r>
            <a:r>
              <a:rPr lang="zh-TW" altLang="en-US" sz="9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紹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677885"/>
            <a:ext cx="9144000" cy="2913018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姓名</a:t>
            </a:r>
            <a:r>
              <a:rPr lang="en-US" altLang="zh-TW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:x</a:t>
            </a:r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冠廷</a:t>
            </a:r>
            <a:endParaRPr lang="en-US" altLang="zh-TW" sz="440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愛吃</a:t>
            </a:r>
            <a:r>
              <a:rPr lang="en-US" altLang="zh-TW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</a:t>
            </a:r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牛排</a:t>
            </a:r>
            <a:endParaRPr lang="en-US" altLang="zh-TW" sz="440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興趣</a:t>
            </a:r>
            <a:r>
              <a:rPr lang="en-US" altLang="zh-TW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</a:t>
            </a:r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打籃</a:t>
            </a:r>
            <a:r>
              <a:rPr lang="zh-TW" altLang="en-US" sz="4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46" y="1122363"/>
            <a:ext cx="2377646" cy="431634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241" y="556928"/>
            <a:ext cx="2920237" cy="503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5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TM04033921[[fn=大馬士革風]]</Template>
  <TotalTime>10</TotalTime>
  <Words>14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Rockwell</vt:lpstr>
      <vt:lpstr>新細明體</vt:lpstr>
      <vt:lpstr>Arial</vt:lpstr>
      <vt:lpstr>Bookman Old Style</vt:lpstr>
      <vt:lpstr>Damask</vt:lpstr>
      <vt:lpstr>自我介紹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 </dc:title>
  <dc:creator>Windows 使用者</dc:creator>
  <cp:lastModifiedBy>Windows 使用者</cp:lastModifiedBy>
  <cp:revision>2</cp:revision>
  <dcterms:created xsi:type="dcterms:W3CDTF">2019-09-09T03:12:30Z</dcterms:created>
  <dcterms:modified xsi:type="dcterms:W3CDTF">2019-09-16T02:47:32Z</dcterms:modified>
</cp:coreProperties>
</file>