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79FB57-219A-44F1-9B91-E881644115E1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4D6F87-7EB2-4BB3-9D15-6A863968643F}" type="slidenum">
              <a:rPr lang="zh-TW" altLang="en-US" smtClean="0"/>
              <a:t>‹#›</a:t>
            </a:fld>
            <a:endParaRPr lang="zh-TW" altLang="en-US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009178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79FB57-219A-44F1-9B91-E881644115E1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4D6F87-7EB2-4BB3-9D15-6A86396864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31251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79FB57-219A-44F1-9B91-E881644115E1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4D6F87-7EB2-4BB3-9D15-6A86396864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4909564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79FB57-219A-44F1-9B91-E881644115E1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4D6F87-7EB2-4BB3-9D15-6A863968643F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19246837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79FB57-219A-44F1-9B91-E881644115E1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4D6F87-7EB2-4BB3-9D15-6A86396864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9683858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79FB57-219A-44F1-9B91-E881644115E1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4D6F87-7EB2-4BB3-9D15-6A863968643F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8729868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79FB57-219A-44F1-9B91-E881644115E1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4D6F87-7EB2-4BB3-9D15-6A86396864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3397676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79FB57-219A-44F1-9B91-E881644115E1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4D6F87-7EB2-4BB3-9D15-6A86396864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009149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79FB57-219A-44F1-9B91-E881644115E1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4D6F87-7EB2-4BB3-9D15-6A86396864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378151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79FB57-219A-44F1-9B91-E881644115E1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4D6F87-7EB2-4BB3-9D15-6A86396864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228805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79FB57-219A-44F1-9B91-E881644115E1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4D6F87-7EB2-4BB3-9D15-6A86396864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478100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79FB57-219A-44F1-9B91-E881644115E1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4D6F87-7EB2-4BB3-9D15-6A86396864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485647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79FB57-219A-44F1-9B91-E881644115E1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4D6F87-7EB2-4BB3-9D15-6A86396864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95837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79FB57-219A-44F1-9B91-E881644115E1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4D6F87-7EB2-4BB3-9D15-6A86396864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729755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79FB57-219A-44F1-9B91-E881644115E1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4D6F87-7EB2-4BB3-9D15-6A86396864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929509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79FB57-219A-44F1-9B91-E881644115E1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4D6F87-7EB2-4BB3-9D15-6A86396864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342691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79FB57-219A-44F1-9B91-E881644115E1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4D6F87-7EB2-4BB3-9D15-6A86396864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878118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A079FB57-219A-44F1-9B91-E881644115E1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9F4D6F87-7EB2-4BB3-9D15-6A86396864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8359156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  <p:sldLayoutId id="214748368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893218" y="728132"/>
            <a:ext cx="8001000" cy="2971801"/>
          </a:xfrm>
        </p:spPr>
        <p:txBody>
          <a:bodyPr/>
          <a:lstStyle/>
          <a:p>
            <a:r>
              <a:rPr lang="zh-TW" altLang="en-US" dirty="0" smtClean="0">
                <a:solidFill>
                  <a:srgbClr val="FF0000"/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自</a:t>
            </a:r>
            <a:r>
              <a:rPr lang="zh-TW" altLang="en-US" dirty="0" smtClean="0">
                <a:solidFill>
                  <a:srgbClr val="FFFF00"/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我</a:t>
            </a:r>
            <a:r>
              <a:rPr lang="zh-TW" altLang="en-US" dirty="0" smtClean="0">
                <a:solidFill>
                  <a:srgbClr val="92D050"/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介</a:t>
            </a:r>
            <a:r>
              <a:rPr lang="zh-TW" altLang="en-US" dirty="0" smtClean="0">
                <a:solidFill>
                  <a:srgbClr val="0070C0"/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紹</a:t>
            </a:r>
            <a:endParaRPr lang="zh-TW" altLang="en-US" dirty="0">
              <a:solidFill>
                <a:srgbClr val="0070C0"/>
              </a:solidFill>
              <a:latin typeface="清松手寫體1" panose="00000500000000000000" pitchFamily="2" charset="-120"/>
              <a:ea typeface="清松手寫體1" panose="00000500000000000000" pitchFamily="2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84663" y="3817741"/>
            <a:ext cx="10985862" cy="1947333"/>
          </a:xfrm>
          <a:ln>
            <a:solidFill>
              <a:schemeClr val="bg1"/>
            </a:solidFill>
          </a:ln>
        </p:spPr>
        <p:txBody>
          <a:bodyPr>
            <a:normAutofit/>
          </a:bodyPr>
          <a:lstStyle/>
          <a:p>
            <a:r>
              <a:rPr lang="zh-TW" altLang="en-US" dirty="0" smtClean="0">
                <a:solidFill>
                  <a:srgbClr val="C00000"/>
                </a:solidFill>
                <a:latin typeface="文鼎新潮ＰＯＰ體P" panose="020B0602010101010101" pitchFamily="34" charset="-120"/>
                <a:ea typeface="文鼎新潮ＰＯＰ體P" panose="020B0602010101010101" pitchFamily="34" charset="-120"/>
              </a:rPr>
              <a:t>姓名</a:t>
            </a:r>
            <a:r>
              <a:rPr lang="en-US" altLang="zh-TW" dirty="0" smtClean="0">
                <a:latin typeface="文鼎新潮ＰＯＰ體P" panose="020B0602010101010101" pitchFamily="34" charset="-120"/>
                <a:ea typeface="文鼎新潮ＰＯＰ體P" panose="020B0602010101010101" pitchFamily="34" charset="-120"/>
              </a:rPr>
              <a:t>:</a:t>
            </a:r>
            <a:r>
              <a:rPr lang="zh-TW" altLang="en-US" dirty="0" smtClean="0">
                <a:solidFill>
                  <a:srgbClr val="FFC000"/>
                </a:solidFill>
                <a:latin typeface="文鼎新潮ＰＯＰ體P" panose="020B0602010101010101" pitchFamily="34" charset="-120"/>
                <a:ea typeface="文鼎新潮ＰＯＰ體P" panose="020B0602010101010101" pitchFamily="34" charset="-120"/>
              </a:rPr>
              <a:t>禹賢</a:t>
            </a:r>
            <a:endParaRPr lang="en-US" altLang="zh-TW" dirty="0">
              <a:solidFill>
                <a:srgbClr val="FFC000"/>
              </a:solidFill>
              <a:latin typeface="文鼎新潮ＰＯＰ體P" panose="020B0602010101010101" pitchFamily="34" charset="-120"/>
              <a:ea typeface="文鼎新潮ＰＯＰ體P" panose="020B0602010101010101" pitchFamily="34" charset="-120"/>
            </a:endParaRPr>
          </a:p>
          <a:p>
            <a:r>
              <a:rPr lang="zh-TW" altLang="en-US" dirty="0" smtClean="0">
                <a:solidFill>
                  <a:srgbClr val="FFFF00"/>
                </a:solidFill>
                <a:latin typeface="文鼎新潮ＰＯＰ體P" panose="020B0602010101010101" pitchFamily="34" charset="-120"/>
                <a:ea typeface="文鼎新潮ＰＯＰ體P" panose="020B0602010101010101" pitchFamily="34" charset="-120"/>
              </a:rPr>
              <a:t>興趣</a:t>
            </a:r>
            <a:r>
              <a:rPr lang="en-US" altLang="zh-TW" dirty="0" smtClean="0">
                <a:latin typeface="文鼎新潮ＰＯＰ體P" panose="020B0602010101010101" pitchFamily="34" charset="-120"/>
                <a:ea typeface="文鼎新潮ＰＯＰ體P" panose="020B0602010101010101" pitchFamily="34" charset="-120"/>
              </a:rPr>
              <a:t>:</a:t>
            </a:r>
            <a:r>
              <a:rPr lang="zh-TW" altLang="en-US" dirty="0" smtClean="0">
                <a:solidFill>
                  <a:srgbClr val="92D050"/>
                </a:solidFill>
                <a:latin typeface="文鼎新潮ＰＯＰ體P" panose="020B0602010101010101" pitchFamily="34" charset="-120"/>
                <a:ea typeface="文鼎新潮ＰＯＰ體P" panose="020B0602010101010101" pitchFamily="34" charset="-120"/>
              </a:rPr>
              <a:t>畫畫</a:t>
            </a:r>
            <a:endParaRPr lang="en-US" altLang="zh-TW" dirty="0">
              <a:solidFill>
                <a:srgbClr val="92D050"/>
              </a:solidFill>
              <a:latin typeface="文鼎新潮ＰＯＰ體P" panose="020B0602010101010101" pitchFamily="34" charset="-120"/>
              <a:ea typeface="文鼎新潮ＰＯＰ體P" panose="020B0602010101010101" pitchFamily="34" charset="-120"/>
            </a:endParaRPr>
          </a:p>
          <a:p>
            <a:r>
              <a:rPr lang="zh-TW" altLang="en-US" dirty="0" smtClean="0">
                <a:solidFill>
                  <a:srgbClr val="00B0F0"/>
                </a:solidFill>
                <a:latin typeface="文鼎新潮ＰＯＰ體P" panose="020B0602010101010101" pitchFamily="34" charset="-120"/>
                <a:ea typeface="文鼎新潮ＰＯＰ體P" panose="020B0602010101010101" pitchFamily="34" charset="-120"/>
              </a:rPr>
              <a:t>生日</a:t>
            </a:r>
            <a:r>
              <a:rPr lang="en-US" altLang="zh-TW" dirty="0" smtClean="0">
                <a:latin typeface="文鼎新潮ＰＯＰ體P" panose="020B0602010101010101" pitchFamily="34" charset="-120"/>
                <a:ea typeface="文鼎新潮ＰＯＰ體P" panose="020B0602010101010101" pitchFamily="34" charset="-120"/>
              </a:rPr>
              <a:t>:</a:t>
            </a:r>
            <a:r>
              <a:rPr lang="en-US" altLang="zh-TW" dirty="0" smtClean="0">
                <a:solidFill>
                  <a:schemeClr val="bg2">
                    <a:lumMod val="60000"/>
                    <a:lumOff val="40000"/>
                  </a:schemeClr>
                </a:solidFill>
                <a:latin typeface="文鼎新潮ＰＯＰ體P" panose="020B0602010101010101" pitchFamily="34" charset="-120"/>
                <a:ea typeface="文鼎新潮ＰＯＰ體P" panose="020B0602010101010101" pitchFamily="34" charset="-120"/>
              </a:rPr>
              <a:t>4/12</a:t>
            </a:r>
            <a:endParaRPr lang="en-US" altLang="zh-TW" dirty="0">
              <a:solidFill>
                <a:schemeClr val="bg2">
                  <a:lumMod val="60000"/>
                  <a:lumOff val="40000"/>
                </a:schemeClr>
              </a:solidFill>
              <a:latin typeface="文鼎新潮ＰＯＰ體P" panose="020B0602010101010101" pitchFamily="34" charset="-120"/>
              <a:ea typeface="文鼎新潮ＰＯＰ體P" panose="020B0602010101010101" pitchFamily="34" charset="-120"/>
            </a:endParaRPr>
          </a:p>
          <a:p>
            <a:r>
              <a:rPr lang="zh-TW" altLang="en-US" dirty="0" smtClean="0">
                <a:solidFill>
                  <a:srgbClr val="7030A0"/>
                </a:solidFill>
                <a:latin typeface="文鼎新潮ＰＯＰ體P" panose="020B0602010101010101" pitchFamily="34" charset="-120"/>
                <a:ea typeface="文鼎新潮ＰＯＰ體P" panose="020B0602010101010101" pitchFamily="34" charset="-120"/>
              </a:rPr>
              <a:t>喜歡吃</a:t>
            </a:r>
            <a:r>
              <a:rPr lang="en-US" altLang="zh-TW" dirty="0" smtClean="0">
                <a:latin typeface="文鼎新潮ＰＯＰ體P" panose="020B0602010101010101" pitchFamily="34" charset="-120"/>
                <a:ea typeface="文鼎新潮ＰＯＰ體P" panose="020B0602010101010101" pitchFamily="34" charset="-120"/>
              </a:rPr>
              <a:t>:</a:t>
            </a:r>
            <a:r>
              <a:rPr lang="zh-TW" altLang="en-US" dirty="0" smtClean="0">
                <a:solidFill>
                  <a:schemeClr val="accent2">
                    <a:lumMod val="20000"/>
                    <a:lumOff val="80000"/>
                  </a:schemeClr>
                </a:solidFill>
                <a:latin typeface="文鼎新潮ＰＯＰ體P" panose="020B0602010101010101" pitchFamily="34" charset="-120"/>
                <a:ea typeface="文鼎新潮ＰＯＰ體P" panose="020B0602010101010101" pitchFamily="34" charset="-120"/>
              </a:rPr>
              <a:t>生魚片壽司</a:t>
            </a:r>
            <a:endParaRPr lang="en-US" altLang="zh-TW" dirty="0" smtClean="0">
              <a:solidFill>
                <a:schemeClr val="accent2">
                  <a:lumMod val="20000"/>
                  <a:lumOff val="80000"/>
                </a:schemeClr>
              </a:solidFill>
              <a:latin typeface="文鼎新潮ＰＯＰ體P" panose="020B0602010101010101" pitchFamily="34" charset="-120"/>
              <a:ea typeface="文鼎新潮ＰＯＰ體P" panose="020B0602010101010101" pitchFamily="34" charset="-120"/>
            </a:endParaRPr>
          </a:p>
          <a:p>
            <a:endParaRPr lang="en-US" altLang="zh-TW" dirty="0" smtClean="0"/>
          </a:p>
          <a:p>
            <a:endParaRPr lang="en-US" altLang="zh-TW" dirty="0"/>
          </a:p>
          <a:p>
            <a:endParaRPr lang="en-US" altLang="zh-TW" dirty="0" smtClean="0"/>
          </a:p>
          <a:p>
            <a:endParaRPr lang="en-US" altLang="zh-TW" dirty="0"/>
          </a:p>
          <a:p>
            <a:endParaRPr lang="en-US" altLang="zh-TW" dirty="0" smtClean="0"/>
          </a:p>
          <a:p>
            <a:endParaRPr lang="en-US" altLang="zh-TW" dirty="0"/>
          </a:p>
          <a:p>
            <a:endParaRPr lang="en-US" altLang="zh-TW" dirty="0" smtClean="0"/>
          </a:p>
          <a:p>
            <a:endParaRPr lang="en-US" altLang="zh-TW" dirty="0"/>
          </a:p>
          <a:p>
            <a:endParaRPr lang="en-US" altLang="zh-TW" dirty="0" smtClean="0"/>
          </a:p>
          <a:p>
            <a:endParaRPr lang="en-US" altLang="zh-TW" dirty="0"/>
          </a:p>
          <a:p>
            <a:endParaRPr lang="en-US" altLang="zh-TW" dirty="0" smtClean="0"/>
          </a:p>
          <a:p>
            <a:endParaRPr lang="en-US" altLang="zh-TW" dirty="0"/>
          </a:p>
          <a:p>
            <a:endParaRPr lang="en-US" altLang="zh-TW" dirty="0" smtClean="0"/>
          </a:p>
          <a:p>
            <a:endParaRPr lang="en-US" altLang="zh-TW" dirty="0"/>
          </a:p>
          <a:p>
            <a:endParaRPr lang="en-US" altLang="zh-TW" dirty="0" smtClean="0"/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91794" y="3013688"/>
            <a:ext cx="2256580" cy="23070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062119"/>
      </p:ext>
    </p:extLst>
  </p:cSld>
  <p:clrMapOvr>
    <a:masterClrMapping/>
  </p:clrMapOvr>
</p:sld>
</file>

<file path=ppt/theme/theme1.xml><?xml version="1.0" encoding="utf-8"?>
<a:theme xmlns:a="http://schemas.openxmlformats.org/drawingml/2006/main" name="切割線">
  <a:themeElements>
    <a:clrScheme name="切割線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切割線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切割線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42</TotalTime>
  <Words>16</Words>
  <Application>Microsoft Office PowerPoint</Application>
  <PresentationFormat>寬螢幕</PresentationFormat>
  <Paragraphs>18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7" baseType="lpstr">
      <vt:lpstr>文鼎新潮ＰＯＰ體P</vt:lpstr>
      <vt:lpstr>清松手寫體1</vt:lpstr>
      <vt:lpstr>微軟正黑體</vt:lpstr>
      <vt:lpstr>Century Gothic</vt:lpstr>
      <vt:lpstr>Wingdings 3</vt:lpstr>
      <vt:lpstr>切割線</vt:lpstr>
      <vt:lpstr>自我介紹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自我介紹</dc:title>
  <dc:creator>Windows 使用者</dc:creator>
  <cp:lastModifiedBy>Windows 使用者</cp:lastModifiedBy>
  <cp:revision>6</cp:revision>
  <dcterms:created xsi:type="dcterms:W3CDTF">2019-09-09T02:46:36Z</dcterms:created>
  <dcterms:modified xsi:type="dcterms:W3CDTF">2019-09-16T02:53:42Z</dcterms:modified>
</cp:coreProperties>
</file>