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7-4BE5-8E19-C4DE7EC7E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958479"/>
              </p:ext>
            </p:extLst>
          </p:nvPr>
        </p:nvGraphicFramePr>
        <p:xfrm>
          <a:off x="1147194" y="1879334"/>
          <a:ext cx="7138555" cy="40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0853"/>
              </p:ext>
            </p:extLst>
          </p:nvPr>
        </p:nvGraphicFramePr>
        <p:xfrm>
          <a:off x="1524000" y="1618673"/>
          <a:ext cx="6096000" cy="41018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728253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26161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00610"/>
                  </a:ext>
                </a:extLst>
              </a:tr>
              <a:tr h="393469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en-US" altLang="zh-TW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636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51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626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604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6788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717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5796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8445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424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12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2019-12-10T01:25:04Z</dcterms:modified>
</cp:coreProperties>
</file>