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4620237995716435"/>
          <c:y val="4.6689402314645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4961800309825748E-2"/>
          <c:y val="0.2032132490216545"/>
          <c:w val="0.87457065068358997"/>
          <c:h val="0.716577505319245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B-414C-9B3F-8CE09D1EC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00B05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9963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B0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B050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40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81338"/>
              </p:ext>
            </p:extLst>
          </p:nvPr>
        </p:nvGraphicFramePr>
        <p:xfrm>
          <a:off x="1149927" y="1570144"/>
          <a:ext cx="6830291" cy="43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6782"/>
              </p:ext>
            </p:extLst>
          </p:nvPr>
        </p:nvGraphicFramePr>
        <p:xfrm>
          <a:off x="1237128" y="1631573"/>
          <a:ext cx="6831108" cy="454010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15554">
                  <a:extLst>
                    <a:ext uri="{9D8B030D-6E8A-4147-A177-3AD203B41FA5}">
                      <a16:colId xmlns:a16="http://schemas.microsoft.com/office/drawing/2014/main" val="198200967"/>
                    </a:ext>
                  </a:extLst>
                </a:gridCol>
                <a:gridCol w="3415554">
                  <a:extLst>
                    <a:ext uri="{9D8B030D-6E8A-4147-A177-3AD203B41FA5}">
                      <a16:colId xmlns:a16="http://schemas.microsoft.com/office/drawing/2014/main" val="213276261"/>
                    </a:ext>
                  </a:extLst>
                </a:gridCol>
              </a:tblGrid>
              <a:tr h="412737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方法</a:t>
                      </a:r>
                      <a:endParaRPr lang="zh-TW" altLang="en-US" sz="18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口訣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04280"/>
                  </a:ext>
                </a:extLst>
              </a:tr>
              <a:tr h="412737">
                <a:tc rowSpan="10">
                  <a:txBody>
                    <a:bodyPr/>
                    <a:lstStyle/>
                    <a:p>
                      <a:r>
                        <a:rPr lang="zh-TW" altLang="en-US" sz="1800" dirty="0" smtClean="0"/>
                        <a:t>節能減碳救地球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冷氣控溫不外洩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66235"/>
                  </a:ext>
                </a:extLst>
              </a:tr>
              <a:tr h="4127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隨手關燈拔插頭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62890"/>
                  </a:ext>
                </a:extLst>
              </a:tr>
              <a:tr h="4127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省電燈具更省錢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4405"/>
                  </a:ext>
                </a:extLst>
              </a:tr>
              <a:tr h="4127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節能省水看標章   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5910"/>
                  </a:ext>
                </a:extLst>
              </a:tr>
              <a:tr h="4127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鐵馬步行兼保健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346912"/>
                  </a:ext>
                </a:extLst>
              </a:tr>
              <a:tr h="4127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選車用車助減碳</a:t>
                      </a:r>
                      <a:endParaRPr lang="en-US" altLang="zh-TW" sz="18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733599"/>
                  </a:ext>
                </a:extLst>
              </a:tr>
              <a:tr h="4127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每週一天不開車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61647"/>
                  </a:ext>
                </a:extLst>
              </a:tr>
              <a:tr h="4127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多吃蔬食少吃肉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284354"/>
                  </a:ext>
                </a:extLst>
              </a:tr>
              <a:tr h="4127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自備杯筷帕與袋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40230"/>
                  </a:ext>
                </a:extLst>
              </a:tr>
              <a:tr h="41273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惜用資源顧地球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447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文鼎甜妞體P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2019-12-10T01:30:58Z</dcterms:modified>
</cp:coreProperties>
</file>