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4033530108677732"/>
          <c:y val="3.72523697387027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文鼎甜妞體P" panose="020B0602010101010101" pitchFamily="34" charset="-120"/>
              <a:ea typeface="文鼎甜妞體P" panose="020B0602010101010101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0.1179666627492459"/>
          <c:y val="0.18429959215534619"/>
          <c:w val="0.87457065068358997"/>
          <c:h val="0.651663784182502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2A-4A0F-82D9-6E070DBCA2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chemeClr val="tx1">
            <a:lumMod val="95000"/>
            <a:lumOff val="5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accent4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FF6600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4" name="圖表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3145307"/>
              </p:ext>
            </p:extLst>
          </p:nvPr>
        </p:nvGraphicFramePr>
        <p:xfrm>
          <a:off x="1163782" y="1902558"/>
          <a:ext cx="7024254" cy="3750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人類的文明與科技，像汽車、工廠、飛機、發電廠</a:t>
            </a: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……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078458"/>
              </p:ext>
            </p:extLst>
          </p:nvPr>
        </p:nvGraphicFramePr>
        <p:xfrm>
          <a:off x="1956645" y="1757272"/>
          <a:ext cx="5805643" cy="4414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7396">
                  <a:extLst>
                    <a:ext uri="{9D8B030D-6E8A-4147-A177-3AD203B41FA5}">
                      <a16:colId xmlns:a16="http://schemas.microsoft.com/office/drawing/2014/main" val="3921577009"/>
                    </a:ext>
                  </a:extLst>
                </a:gridCol>
                <a:gridCol w="2808247">
                  <a:extLst>
                    <a:ext uri="{9D8B030D-6E8A-4147-A177-3AD203B41FA5}">
                      <a16:colId xmlns:a16="http://schemas.microsoft.com/office/drawing/2014/main" val="3408176061"/>
                    </a:ext>
                  </a:extLst>
                </a:gridCol>
              </a:tblGrid>
              <a:tr h="594584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方法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口訣</a:t>
                      </a:r>
                    </a:p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447108"/>
                  </a:ext>
                </a:extLst>
              </a:tr>
              <a:tr h="402821">
                <a:tc rowSpan="10">
                  <a:txBody>
                    <a:bodyPr/>
                    <a:lstStyle/>
                    <a:p>
                      <a:r>
                        <a:rPr lang="zh-TW" altLang="en-US" dirty="0" smtClean="0"/>
                        <a:t>節能減碳救地球</a:t>
                      </a:r>
                    </a:p>
                    <a:p>
                      <a:endParaRPr lang="zh-TW" altLang="en-US" dirty="0" smtClean="0"/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冷氣控溫不外洩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9027389"/>
                  </a:ext>
                </a:extLst>
              </a:tr>
              <a:tr h="365397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隨手關燈拔插頭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648201"/>
                  </a:ext>
                </a:extLst>
              </a:tr>
              <a:tr h="411249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省電燈具更省錢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4830308"/>
                  </a:ext>
                </a:extLst>
              </a:tr>
              <a:tr h="39048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節能省水看標章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2885669"/>
                  </a:ext>
                </a:extLst>
              </a:tr>
              <a:tr h="369712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鐵馬步行兼保健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836633"/>
                  </a:ext>
                </a:extLst>
              </a:tr>
              <a:tr h="339762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每週一天不開車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242490"/>
                  </a:ext>
                </a:extLst>
              </a:tr>
              <a:tr h="371262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選車用車助減碳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614680"/>
                  </a:ext>
                </a:extLst>
              </a:tr>
              <a:tr h="339762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多吃蔬食少吃肉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195160"/>
                  </a:ext>
                </a:extLst>
              </a:tr>
              <a:tr h="339762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自備杯筷帕與袋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874728"/>
                  </a:ext>
                </a:extLst>
              </a:tr>
              <a:tr h="339762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惜用資源顧地球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3063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1927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5" baseType="lpstr">
      <vt:lpstr>Lucida Sans</vt:lpstr>
      <vt:lpstr>文鼎甜妞體P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26</cp:revision>
  <dcterms:created xsi:type="dcterms:W3CDTF">2017-12-09T08:36:57Z</dcterms:created>
  <dcterms:modified xsi:type="dcterms:W3CDTF">2019-12-10T01:29:24Z</dcterms:modified>
</cp:coreProperties>
</file>