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400" dirty="0">
                <a:solidFill>
                  <a:srgbClr val="7030A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年平均溫度</a:t>
            </a:r>
          </a:p>
        </c:rich>
      </c:tx>
      <c:layout>
        <c:manualLayout>
          <c:xMode val="edge"/>
          <c:yMode val="edge"/>
          <c:x val="0.401108269394714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5.8691557417215434E-2"/>
          <c:y val="0.12894493295492285"/>
          <c:w val="0.91402796517442997"/>
          <c:h val="0.750121431949176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0-4453-82AC-AB615C85E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99CCFF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030A0"/>
          </a:solidFill>
          <a:latin typeface="清松手寫體2" panose="00000500000000000000" pitchFamily="2" charset="-120"/>
          <a:ea typeface="清松手寫體2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清松手寫體2" panose="00000500000000000000" pitchFamily="2" charset="-120"/>
                <a:ea typeface="清松手寫體2" panose="00000500000000000000" pitchFamily="2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清松手寫體2" panose="00000500000000000000" pitchFamily="2" charset="-120"/>
              <a:ea typeface="清松手寫體2" panose="00000500000000000000" pitchFamily="2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17239"/>
              </p:ext>
            </p:extLst>
          </p:nvPr>
        </p:nvGraphicFramePr>
        <p:xfrm>
          <a:off x="1066800" y="2133600"/>
          <a:ext cx="7448550" cy="3893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366040"/>
              </p:ext>
            </p:extLst>
          </p:nvPr>
        </p:nvGraphicFramePr>
        <p:xfrm>
          <a:off x="1520515" y="1653177"/>
          <a:ext cx="60960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18627105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5955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b="0" dirty="0" smtClean="0"/>
                        <a:t>方法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0" dirty="0" smtClean="0"/>
                        <a:t>口訣</a:t>
                      </a:r>
                    </a:p>
                    <a:p>
                      <a:endParaRPr lang="zh-TW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183714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r>
                        <a:rPr lang="zh-TW" altLang="en-US" dirty="0" smtClean="0"/>
                        <a:t>節能減碳救地球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2165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1273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省電燈具更省錢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724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節能省水看標章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5091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鐵馬步行兼保健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4705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每週一天不開車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0236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選車用車助減碳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6237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6428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自備杯筷帕與袋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682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302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文鼎甜妞體P</vt:lpstr>
      <vt:lpstr>清松手寫體1</vt:lpstr>
      <vt:lpstr>清松手寫體2</vt:lpstr>
      <vt:lpstr>微軟正黑體</vt:lpstr>
      <vt:lpstr>新細明體</vt:lpstr>
      <vt:lpstr>Arial</vt:lpstr>
      <vt:lpstr>Calibri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2019-12-10T01:31:48Z</dcterms:modified>
</cp:coreProperties>
</file>