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dirty="0">
                <a:solidFill>
                  <a:srgbClr val="00206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9562466764416443"/>
          <c:y val="1.8078235199832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7511489961674261E-2"/>
          <c:y val="0.1415081689423891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8-42F3-8878-CD5A8D124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B0F0"/>
                </a:solidFill>
                <a:latin typeface="文鼎ＰＯＰ－４" panose="020B0602010101010101" pitchFamily="34" charset="-120"/>
                <a:ea typeface="文鼎ＰＯＰ－４" panose="020B0602010101010101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B0F0"/>
                </a:solidFill>
                <a:latin typeface="文鼎ＰＯＰ－４" panose="020B0602010101010101" pitchFamily="34" charset="-120"/>
                <a:ea typeface="文鼎ＰＯＰ－４" panose="020B0602010101010101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7030A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37414"/>
              </p:ext>
            </p:extLst>
          </p:nvPr>
        </p:nvGraphicFramePr>
        <p:xfrm>
          <a:off x="1191770" y="2220304"/>
          <a:ext cx="6570518" cy="351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4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03146"/>
              </p:ext>
            </p:extLst>
          </p:nvPr>
        </p:nvGraphicFramePr>
        <p:xfrm>
          <a:off x="1524000" y="1911927"/>
          <a:ext cx="6096000" cy="418108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172368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61806671"/>
                    </a:ext>
                  </a:extLst>
                </a:gridCol>
              </a:tblGrid>
              <a:tr h="4726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D52B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D52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0505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sz="3200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6830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7226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2612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300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2888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360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6629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418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2844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29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235</Words>
  <Application>Microsoft Office PowerPoint</Application>
  <PresentationFormat>如螢幕大小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Lucida Sans</vt:lpstr>
      <vt:lpstr>文鼎俏黑體P</vt:lpstr>
      <vt:lpstr>文鼎甜妞體P</vt:lpstr>
      <vt:lpstr>文鼎粗廣告體</vt:lpstr>
      <vt:lpstr>文鼎新潮ＰＯＰ體P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2019-12-10T01:31:30Z</dcterms:modified>
</cp:coreProperties>
</file>