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200" dirty="0">
                <a:solidFill>
                  <a:srgbClr val="FF0000"/>
                </a:solidFill>
              </a:rPr>
              <a:t>年平均溫度</a:t>
            </a:r>
          </a:p>
        </c:rich>
      </c:tx>
      <c:layout>
        <c:manualLayout>
          <c:xMode val="edge"/>
          <c:yMode val="edge"/>
          <c:x val="0.389139588228289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6.1920666731114848E-2"/>
          <c:y val="0.17060901398906339"/>
          <c:w val="0.87310281005361301"/>
          <c:h val="0.649752474356343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66CC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B7-44CF-BEA1-DDF8F4F17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00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文字版面配置區 1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79450" y="1965633"/>
          <a:ext cx="7886700" cy="4351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/>
        </a:bodyPr>
        <a:lstStyle xmlns:a="http://schemas.openxmlformats.org/drawingml/2006/main">
          <a:lvl1pPr marL="228600" indent="-228600" algn="l" defTabSz="914400" rtl="0" eaLnBrk="1" latinLnBrk="0" hangingPunct="1">
            <a:lnSpc>
              <a:spcPct val="90000"/>
            </a:lnSpc>
            <a:spcBef>
              <a:spcPts val="1000"/>
            </a:spcBef>
            <a:buFont typeface="Arial" panose="020B0604020202020204" pitchFamily="34" charset="0"/>
            <a:buChar char="•"/>
            <a:defRPr sz="2800" kern="120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lvl1pPr>
          <a:lvl2pPr marL="685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 panose="020B0604020202020204" pitchFamily="34" charset="0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TW" altLang="en-US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CC"/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C00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地球溫度的改變，氣象異常、水災、旱災、傳染病散播、物種滅絕</a:t>
            </a:r>
            <a:r>
              <a:rPr lang="en-US" altLang="zh-TW" dirty="0" smtClean="0">
                <a:solidFill>
                  <a:srgbClr val="FF0000"/>
                </a:solidFill>
              </a:rPr>
              <a:t>...</a:t>
            </a:r>
            <a:r>
              <a:rPr lang="zh-TW" altLang="en-US" dirty="0" smtClean="0">
                <a:solidFill>
                  <a:srgbClr val="FF0000"/>
                </a:solidFill>
              </a:rPr>
              <a:t>等等，正影響著全世界</a:t>
            </a:r>
            <a:r>
              <a:rPr lang="zh-TW" altLang="en-US" dirty="0" smtClean="0"/>
              <a:t>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840077"/>
              </p:ext>
            </p:extLst>
          </p:nvPr>
        </p:nvGraphicFramePr>
        <p:xfrm>
          <a:off x="734291" y="1662546"/>
          <a:ext cx="7675418" cy="4350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752835"/>
              </p:ext>
            </p:extLst>
          </p:nvPr>
        </p:nvGraphicFramePr>
        <p:xfrm>
          <a:off x="1524000" y="1687945"/>
          <a:ext cx="6096000" cy="43805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24690832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14032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方法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口訣</a:t>
                      </a:r>
                    </a:p>
                    <a:p>
                      <a:pPr algn="ctr"/>
                      <a:endParaRPr lang="zh-TW" altLang="en-US" b="1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9236765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endParaRPr lang="zh-TW" altLang="en-US" b="1" dirty="0" smtClean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節能減碳救地球</a:t>
                      </a:r>
                    </a:p>
                    <a:p>
                      <a:pPr algn="ctr"/>
                      <a:endParaRPr lang="zh-TW" altLang="en-US" b="1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冷氣控溫不外洩 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445593"/>
                  </a:ext>
                </a:extLst>
              </a:tr>
              <a:tr h="40292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隨手關燈拔插頭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17314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省電燈具更省錢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82634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節能省水看標章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473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鐵馬步行兼保健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34682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每週一天不開車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25669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選車用車助減碳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70480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多吃蔬食少吃肉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87507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自備杯筷帕與袋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84326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惜用資源顧地球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08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1927</TotalTime>
  <Words>227</Words>
  <Application>Microsoft Office PowerPoint</Application>
  <PresentationFormat>如螢幕大小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清松手寫體1</vt:lpstr>
      <vt:lpstr>清松手寫體2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2019-12-10T01:27:32Z</dcterms:modified>
</cp:coreProperties>
</file>