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966FF"/>
    <a:srgbClr val="FF66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FF6699"/>
                </a:solidFill>
              </a:rPr>
              <a:t>年平均溫度</a:t>
            </a:r>
          </a:p>
        </c:rich>
      </c:tx>
      <c:layout>
        <c:manualLayout>
          <c:xMode val="edge"/>
          <c:yMode val="edge"/>
          <c:x val="0.4469297618578790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2278901180194074"/>
          <c:y val="0.10737898391209587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11-4C2F-81B4-BD9FAB14F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rgbClr val="9966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99"/>
          </a:solidFill>
          <a:latin typeface="文鼎甜妞體P" panose="020B0602010101010101" pitchFamily="34" charset="-120"/>
          <a:ea typeface="文鼎甜妞體P" panose="020B0602010101010101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966FF"/>
          </a:solidFill>
          <a:latin typeface="文鼎甜妞體P" panose="020B0602010101010101" pitchFamily="34" charset="-120"/>
          <a:ea typeface="文鼎甜妞體P" panose="020B0602010101010101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0177720"/>
              </p:ext>
            </p:extLst>
          </p:nvPr>
        </p:nvGraphicFramePr>
        <p:xfrm>
          <a:off x="388658" y="2201390"/>
          <a:ext cx="7897091" cy="3671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94724"/>
              </p:ext>
            </p:extLst>
          </p:nvPr>
        </p:nvGraphicFramePr>
        <p:xfrm>
          <a:off x="1201270" y="1595719"/>
          <a:ext cx="6723530" cy="435684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361765">
                  <a:extLst>
                    <a:ext uri="{9D8B030D-6E8A-4147-A177-3AD203B41FA5}">
                      <a16:colId xmlns:a16="http://schemas.microsoft.com/office/drawing/2014/main" val="3192454199"/>
                    </a:ext>
                  </a:extLst>
                </a:gridCol>
                <a:gridCol w="3361765">
                  <a:extLst>
                    <a:ext uri="{9D8B030D-6E8A-4147-A177-3AD203B41FA5}">
                      <a16:colId xmlns:a16="http://schemas.microsoft.com/office/drawing/2014/main" val="1187905131"/>
                    </a:ext>
                  </a:extLst>
                </a:gridCol>
              </a:tblGrid>
              <a:tr h="396571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868577"/>
                  </a:ext>
                </a:extLst>
              </a:tr>
              <a:tr h="396571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08804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3733976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0839583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1016936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6089962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3563955"/>
                  </a:ext>
                </a:extLst>
              </a:tr>
              <a:tr h="391139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8416051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011157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7548710"/>
                  </a:ext>
                </a:extLst>
              </a:tr>
              <a:tr h="396571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784935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4248834" y="3244334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文鼎甜妞體P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2019-12-10T01:29:19Z</dcterms:modified>
</cp:coreProperties>
</file>