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CAEC"/>
    <a:srgbClr val="00CCFF"/>
    <a:srgbClr val="FF33CC"/>
    <a:srgbClr val="FF3399"/>
    <a:srgbClr val="CC00FF"/>
    <a:srgbClr val="00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8" d="100"/>
          <a:sy n="68" d="100"/>
        </p:scale>
        <p:origin x="69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3600" dirty="0">
                <a:solidFill>
                  <a:srgbClr val="00FFFF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年平均溫度</a:t>
            </a:r>
          </a:p>
        </c:rich>
      </c:tx>
      <c:layout>
        <c:manualLayout>
          <c:xMode val="edge"/>
          <c:yMode val="edge"/>
          <c:x val="0.3344323050875303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0.12049756379563975"/>
          <c:y val="0.17043006690789125"/>
          <c:w val="0.87126736736571153"/>
          <c:h val="0.7475238953542232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rgbClr val="FF33CC"/>
            </a:soli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86-41DE-ACA6-70A1F8A871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CCFF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FF00FF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CC00FF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FF33CC"/>
          </a:solidFill>
          <a:latin typeface="文鼎甜妞體P" panose="020B0602010101010101" pitchFamily="34" charset="-120"/>
          <a:ea typeface="文鼎甜妞體P" panose="020B0602010101010101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FFFF"/>
          </a:solidFill>
          <a:latin typeface="文鼎甜妞體P" panose="020B0602010101010101" pitchFamily="34" charset="-120"/>
          <a:ea typeface="文鼎甜妞體P" panose="020B0602010101010101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文鼎甜妞體P" panose="020B0602010101010101" pitchFamily="34" charset="-120"/>
                <a:ea typeface="文鼎甜妞體P" panose="020B0602010101010101" pitchFamily="34" charset="-120"/>
              </a:rPr>
              <a:t>救救北極熊</a:t>
            </a:r>
            <a:endParaRPr lang="en-US" sz="3600" b="0" strike="noStrike" spc="-1" dirty="0">
              <a:solidFill>
                <a:srgbClr val="00FFFF"/>
              </a:solidFill>
              <a:uFill>
                <a:solidFill>
                  <a:srgbClr val="FFFFFF"/>
                </a:solidFill>
              </a:u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287927" y="1552589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33C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文鼎甜妞體P" panose="020B0602010101010101" pitchFamily="34" charset="-120"/>
                <a:ea typeface="文鼎甜妞體P" panose="020B0602010101010101" pitchFamily="34" charset="-120"/>
                <a:cs typeface="Lucida Sans" panose="020B0602030504020204" pitchFamily="34" charset="0"/>
              </a:rPr>
              <a:t>救救我！</a:t>
            </a:r>
            <a:endParaRPr lang="zh-TW" sz="2400" dirty="0">
              <a:effectLst/>
              <a:latin typeface="文鼎甜妞體P" panose="020B0602010101010101" pitchFamily="34" charset="-120"/>
              <a:ea typeface="文鼎甜妞體P" panose="020B0602010101010101" pitchFamily="34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4" name="圖表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0716642"/>
              </p:ext>
            </p:extLst>
          </p:nvPr>
        </p:nvGraphicFramePr>
        <p:xfrm>
          <a:off x="628650" y="1565565"/>
          <a:ext cx="7133638" cy="4447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835004"/>
              </p:ext>
            </p:extLst>
          </p:nvPr>
        </p:nvGraphicFramePr>
        <p:xfrm>
          <a:off x="1603716" y="1701800"/>
          <a:ext cx="6069551" cy="407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1551">
                  <a:extLst>
                    <a:ext uri="{9D8B030D-6E8A-4147-A177-3AD203B41FA5}">
                      <a16:colId xmlns:a16="http://schemas.microsoft.com/office/drawing/2014/main" val="13401737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81976664"/>
                    </a:ext>
                  </a:extLst>
                </a:gridCol>
              </a:tblGrid>
              <a:tr h="362527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方法</a:t>
                      </a:r>
                      <a:endParaRPr lang="zh-TW" altLang="en-US" dirty="0"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anchor="ctr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口訣</a:t>
                      </a:r>
                      <a:endParaRPr lang="zh-TW" altLang="en-US" dirty="0"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anchor="ctr">
                    <a:solidFill>
                      <a:srgbClr val="CC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034637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00CCFF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節能減碳救地球</a:t>
                      </a:r>
                      <a:endParaRPr lang="zh-TW" altLang="en-US" dirty="0">
                        <a:solidFill>
                          <a:srgbClr val="00CCFF"/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anchor="ctr"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FF00FF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冷氣控溫不外洩</a:t>
                      </a:r>
                      <a:endParaRPr lang="zh-TW" altLang="en-US" dirty="0">
                        <a:solidFill>
                          <a:srgbClr val="FF00FF"/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anchor="ctr">
                    <a:solidFill>
                      <a:srgbClr val="5EC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9611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00FFFF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隨手關燈拔插頭</a:t>
                      </a:r>
                      <a:endParaRPr lang="zh-TW" altLang="en-US" dirty="0">
                        <a:solidFill>
                          <a:srgbClr val="00FFFF"/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anchor="ctr">
                    <a:solidFill>
                      <a:srgbClr val="5EC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20631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FF33CC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省電燈具更省錢</a:t>
                      </a:r>
                    </a:p>
                  </a:txBody>
                  <a:tcPr anchor="ctr">
                    <a:solidFill>
                      <a:srgbClr val="5EC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5529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CC00FF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節能省水看標章</a:t>
                      </a:r>
                      <a:endParaRPr lang="zh-TW" altLang="en-US" dirty="0">
                        <a:solidFill>
                          <a:srgbClr val="CC00FF"/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anchor="ctr">
                    <a:solidFill>
                      <a:srgbClr val="5EC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4514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FF00FF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鐵馬步行兼保健</a:t>
                      </a:r>
                      <a:endParaRPr lang="zh-TW" altLang="en-US" dirty="0">
                        <a:solidFill>
                          <a:srgbClr val="FF00FF"/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anchor="ctr">
                    <a:solidFill>
                      <a:srgbClr val="5EC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17948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00FFFF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每週一天不開車</a:t>
                      </a:r>
                      <a:endParaRPr lang="zh-TW" altLang="en-US" dirty="0">
                        <a:solidFill>
                          <a:srgbClr val="00FFFF"/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anchor="ctr">
                    <a:solidFill>
                      <a:srgbClr val="5EC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24972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FF33CC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選車用車助減碳</a:t>
                      </a:r>
                      <a:endParaRPr lang="zh-TW" altLang="en-US" dirty="0">
                        <a:solidFill>
                          <a:srgbClr val="FF33CC"/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anchor="ctr">
                    <a:solidFill>
                      <a:srgbClr val="5EC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25429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CC00FF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多吃蔬食少吃肉</a:t>
                      </a:r>
                      <a:endParaRPr lang="zh-TW" altLang="en-US" dirty="0">
                        <a:solidFill>
                          <a:srgbClr val="CC00FF"/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anchor="ctr">
                    <a:solidFill>
                      <a:srgbClr val="5EC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635876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FF00FF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自備杯筷帕與袋</a:t>
                      </a:r>
                      <a:endParaRPr lang="zh-TW" altLang="en-US" dirty="0">
                        <a:solidFill>
                          <a:srgbClr val="FF00FF"/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anchor="ctr">
                    <a:solidFill>
                      <a:srgbClr val="5EC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52437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00FFFF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惜用資源顧地球</a:t>
                      </a:r>
                      <a:endParaRPr lang="zh-TW" altLang="en-US" dirty="0">
                        <a:solidFill>
                          <a:srgbClr val="00FFFF"/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anchor="ctr">
                    <a:solidFill>
                      <a:srgbClr val="5EC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223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FF00FF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>
                <a:solidFill>
                  <a:srgbClr val="FF00FF"/>
                </a:solidFill>
              </a:rPr>
              <a:t/>
            </a:r>
            <a:br>
              <a:rPr dirty="0">
                <a:solidFill>
                  <a:srgbClr val="FF00FF"/>
                </a:solidFill>
              </a:rPr>
            </a:br>
            <a:r>
              <a:rPr lang="zh-TW" altLang="en-US" sz="2200" spc="-1" dirty="0">
                <a:solidFill>
                  <a:srgbClr val="FF00FF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FF00FF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CCFF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CCFF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1930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3" baseType="lpstr">
      <vt:lpstr>Lucida Sans</vt:lpstr>
      <vt:lpstr>文鼎甜妞體P</vt:lpstr>
      <vt:lpstr>微軟正黑體</vt:lpstr>
      <vt:lpstr>新細明體</vt:lpstr>
      <vt:lpstr>Arial</vt:lpstr>
      <vt:lpstr>Calibri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26</cp:revision>
  <dcterms:created xsi:type="dcterms:W3CDTF">2017-12-09T08:36:57Z</dcterms:created>
  <dcterms:modified xsi:type="dcterms:W3CDTF">2019-12-10T01:28:59Z</dcterms:modified>
</cp:coreProperties>
</file>