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8066165236808098E-2"/>
          <c:y val="0.1933946353568014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2-426E-8E60-0BE4736AF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401322"/>
              </p:ext>
            </p:extLst>
          </p:nvPr>
        </p:nvGraphicFramePr>
        <p:xfrm>
          <a:off x="1427018" y="2133600"/>
          <a:ext cx="6788727" cy="375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1502"/>
              </p:ext>
            </p:extLst>
          </p:nvPr>
        </p:nvGraphicFramePr>
        <p:xfrm>
          <a:off x="1666288" y="1636584"/>
          <a:ext cx="6096000" cy="42083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96929325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55977458"/>
                    </a:ext>
                  </a:extLst>
                </a:gridCol>
              </a:tblGrid>
              <a:tr h="49998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方法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mtClean="0">
                          <a:solidFill>
                            <a:srgbClr val="7030A0"/>
                          </a:solidFill>
                        </a:rPr>
                        <a:t>口訣</a:t>
                      </a:r>
                      <a:endParaRPr lang="zh-TW" alt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177956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7030A0"/>
                          </a:solidFill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冷氣控溫不外洩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1091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隨手關燈拔插頭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8516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省電燈具更省錢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74450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節能省水看標章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0604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1193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每週一天不開車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80408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7708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2577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自備杯筷帕與袋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91542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</a:rPr>
                        <a:t>惜用資源顧地球</a:t>
                      </a:r>
                      <a:endParaRPr lang="zh-TW" alt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389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24</cp:revision>
  <dcterms:created xsi:type="dcterms:W3CDTF">2017-12-09T08:36:57Z</dcterms:created>
  <dcterms:modified xsi:type="dcterms:W3CDTF">2019-12-10T01:30:34Z</dcterms:modified>
</cp:coreProperties>
</file>