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2856668787927852E-2"/>
          <c:y val="0.14339587983688107"/>
          <c:w val="0.90792686451237403"/>
          <c:h val="0.782613339792899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4-4C6E-9CC3-21F9C644E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113094"/>
              </p:ext>
            </p:extLst>
          </p:nvPr>
        </p:nvGraphicFramePr>
        <p:xfrm>
          <a:off x="1052945" y="1427018"/>
          <a:ext cx="6954982" cy="447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CC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34159"/>
              </p:ext>
            </p:extLst>
          </p:nvPr>
        </p:nvGraphicFramePr>
        <p:xfrm>
          <a:off x="1524000" y="2061882"/>
          <a:ext cx="595745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51">
                  <a:extLst>
                    <a:ext uri="{9D8B030D-6E8A-4147-A177-3AD203B41FA5}">
                      <a16:colId xmlns:a16="http://schemas.microsoft.com/office/drawing/2014/main" val="753480237"/>
                    </a:ext>
                  </a:extLst>
                </a:gridCol>
                <a:gridCol w="3141204">
                  <a:extLst>
                    <a:ext uri="{9D8B030D-6E8A-4147-A177-3AD203B41FA5}">
                      <a16:colId xmlns:a16="http://schemas.microsoft.com/office/drawing/2014/main" val="2556389732"/>
                    </a:ext>
                  </a:extLst>
                </a:gridCol>
              </a:tblGrid>
              <a:tr h="20643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方法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口訣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87291"/>
                  </a:ext>
                </a:extLst>
              </a:tr>
              <a:tr h="337643">
                <a:tc rowSpan="10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節能減碳救地球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冷氣控溫不外洩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29213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隨手關燈拔插頭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0005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省電燈具更省錢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443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節能省水看標章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641810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鐵馬步行兼保健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80713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每週一天不開車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01038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選車用車助減碳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95756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多吃蔬食少吃肉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548752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自備杯筷帕與袋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791505"/>
                  </a:ext>
                </a:extLst>
              </a:tr>
              <a:tr h="33764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+mj-ea"/>
                          <a:ea typeface="+mj-ea"/>
                        </a:rPr>
                        <a:t>惜用資源顧地球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9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1905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2019-12-10T01:28:42Z</dcterms:modified>
</cp:coreProperties>
</file>