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9999"/>
    <a:srgbClr val="FF99FF"/>
    <a:srgbClr val="FFCCFF"/>
    <a:srgbClr val="8A286E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rgbClr val="FF99FF"/>
                </a:solidFill>
                <a:latin typeface="+mn-lt"/>
                <a:ea typeface="+mn-ea"/>
                <a:cs typeface="+mn-cs"/>
              </a:defRPr>
            </a:pPr>
            <a:r>
              <a:rPr lang="zh-TW" sz="5400" dirty="0"/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rgbClr val="FF99FF"/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7.9462357708459469E-2"/>
          <c:y val="0.23541375285819927"/>
          <c:w val="0.91437164570846552"/>
          <c:h val="0.674401392186140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71-4FAB-BF26-936181DA92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FF99FF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FF99FF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9999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rgbClr val="FF99FF"/>
          </a:solidFill>
        </a:defRPr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FFFF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522155"/>
              </p:ext>
            </p:extLst>
          </p:nvPr>
        </p:nvGraphicFramePr>
        <p:xfrm>
          <a:off x="1260764" y="2286000"/>
          <a:ext cx="6179127" cy="3671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803109"/>
              </p:ext>
            </p:extLst>
          </p:nvPr>
        </p:nvGraphicFramePr>
        <p:xfrm>
          <a:off x="1489664" y="1686452"/>
          <a:ext cx="6272624" cy="462548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136312">
                  <a:extLst>
                    <a:ext uri="{9D8B030D-6E8A-4147-A177-3AD203B41FA5}">
                      <a16:colId xmlns:a16="http://schemas.microsoft.com/office/drawing/2014/main" val="594476161"/>
                    </a:ext>
                  </a:extLst>
                </a:gridCol>
                <a:gridCol w="3136312">
                  <a:extLst>
                    <a:ext uri="{9D8B030D-6E8A-4147-A177-3AD203B41FA5}">
                      <a16:colId xmlns:a16="http://schemas.microsoft.com/office/drawing/2014/main" val="4284253581"/>
                    </a:ext>
                  </a:extLst>
                </a:gridCol>
              </a:tblGrid>
              <a:tr h="631963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方法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口訣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463800"/>
                  </a:ext>
                </a:extLst>
              </a:tr>
              <a:tr h="398540">
                <a:tc rowSpan="10">
                  <a:txBody>
                    <a:bodyPr/>
                    <a:lstStyle/>
                    <a:p>
                      <a:r>
                        <a:rPr lang="zh-TW" altLang="en-US" dirty="0" smtClean="0"/>
                        <a:t>節能減碳救地球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隨手關燈拔插頭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369355"/>
                  </a:ext>
                </a:extLst>
              </a:tr>
              <a:tr h="3985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省電燈具更省錢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27956"/>
                  </a:ext>
                </a:extLst>
              </a:tr>
              <a:tr h="3985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節能省水看標章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59515"/>
                  </a:ext>
                </a:extLst>
              </a:tr>
              <a:tr h="3985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鐵馬步行兼保健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750638"/>
                  </a:ext>
                </a:extLst>
              </a:tr>
              <a:tr h="3985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每週一天不開車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081688"/>
                  </a:ext>
                </a:extLst>
              </a:tr>
              <a:tr h="3985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選車用車助減碳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361824"/>
                  </a:ext>
                </a:extLst>
              </a:tr>
              <a:tr h="3985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多吃蔬食少吃肉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62616"/>
                  </a:ext>
                </a:extLst>
              </a:tr>
              <a:tr h="3985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自備杯筷帕與袋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360838"/>
                  </a:ext>
                </a:extLst>
              </a:tr>
              <a:tr h="3985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惜用資源顧地球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01935"/>
                  </a:ext>
                </a:extLst>
              </a:tr>
              <a:tr h="3985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355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1928</TotalTime>
  <Words>222</Words>
  <Application>Microsoft Office PowerPoint</Application>
  <PresentationFormat>如螢幕大小 (4:3)</PresentationFormat>
  <Paragraphs>41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Lucida Sans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25</cp:revision>
  <dcterms:created xsi:type="dcterms:W3CDTF">2017-12-09T08:36:57Z</dcterms:created>
  <dcterms:modified xsi:type="dcterms:W3CDTF">2019-12-10T01:29:32Z</dcterms:modified>
</cp:coreProperties>
</file>