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3FF"/>
    <a:srgbClr val="FCE6F6"/>
    <a:srgbClr val="00FFFF"/>
    <a:srgbClr val="14C8EC"/>
    <a:srgbClr val="1E8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4400" dirty="0">
                <a:solidFill>
                  <a:srgbClr val="FF0000"/>
                </a:solidFill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9.529017206182562E-2"/>
          <c:y val="0.23528932861380705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14C8EC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7-45E2-8CC8-E9927C4B9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00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B0F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文鼎特圓" panose="020B0609010101010101" pitchFamily="49" charset="-120"/>
                <a:ea typeface="文鼎特圓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FFFF"/>
                </a:solidFill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FFFF"/>
                </a:solidFill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078568"/>
              </p:ext>
            </p:extLst>
          </p:nvPr>
        </p:nvGraphicFramePr>
        <p:xfrm>
          <a:off x="628650" y="1565564"/>
          <a:ext cx="7886700" cy="4606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FFFF"/>
                </a:solidFill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FFFF"/>
                </a:solidFill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955083"/>
              </p:ext>
            </p:extLst>
          </p:nvPr>
        </p:nvGraphicFramePr>
        <p:xfrm>
          <a:off x="1520515" y="1784927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2313043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82807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137160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7030A0"/>
                          </a:solidFill>
                        </a:rPr>
                        <a:t>節能減碳救地球</a:t>
                      </a:r>
                      <a:endParaRPr lang="zh-TW" altLang="en-US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FF00"/>
                          </a:solidFill>
                        </a:rPr>
                        <a:t>節能減碳救地球</a:t>
                      </a:r>
                      <a:endParaRPr lang="zh-TW" altLang="en-US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5839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FF00"/>
                          </a:solidFill>
                        </a:rPr>
                        <a:t>隨手關燈拔插頭</a:t>
                      </a:r>
                      <a:endParaRPr lang="zh-TW" altLang="en-US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3199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FF00"/>
                          </a:solidFill>
                        </a:rPr>
                        <a:t>省電燈具更省錢</a:t>
                      </a:r>
                      <a:endParaRPr lang="zh-TW" altLang="en-US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1E8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5133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FF00"/>
                          </a:solidFill>
                        </a:rPr>
                        <a:t>節能省水看標章</a:t>
                      </a:r>
                      <a:endParaRPr lang="zh-TW" altLang="en-US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14C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3371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FF00"/>
                          </a:solidFill>
                        </a:rPr>
                        <a:t>鐵馬步行兼保健</a:t>
                      </a:r>
                      <a:endParaRPr lang="zh-TW" altLang="en-US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9207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FF00"/>
                          </a:solidFill>
                        </a:rPr>
                        <a:t>每週一天不開車</a:t>
                      </a:r>
                      <a:endParaRPr lang="zh-TW" altLang="en-US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FCE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0300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FF00"/>
                          </a:solidFill>
                        </a:rPr>
                        <a:t>選車用車助減碳</a:t>
                      </a:r>
                      <a:endParaRPr lang="zh-TW" altLang="en-US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EEC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2774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FF00"/>
                          </a:solidFill>
                        </a:rPr>
                        <a:t>多吃蔬食少吃肉</a:t>
                      </a:r>
                      <a:endParaRPr lang="zh-TW" altLang="en-US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7356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FF00"/>
                          </a:solidFill>
                        </a:rPr>
                        <a:t>自備杯筷帕與袋</a:t>
                      </a:r>
                      <a:endParaRPr lang="zh-TW" altLang="en-US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385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FF00"/>
                          </a:solidFill>
                        </a:rPr>
                        <a:t>惜用資源顧地球</a:t>
                      </a:r>
                      <a:endParaRPr lang="zh-TW" altLang="en-US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140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FFFF"/>
                </a:solidFill>
              </a:rPr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文鼎特圓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2019-12-10T01:29:25Z</dcterms:modified>
</cp:coreProperties>
</file>