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FFFFFF"/>
    <a:srgbClr val="6633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rgbClr val="FF000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  <a:cs typeface="+mn-cs"/>
              </a:defRPr>
            </a:pPr>
            <a:r>
              <a:rPr lang="zh-TW" altLang="en-US" dirty="0">
                <a:solidFill>
                  <a:srgbClr val="FFFF0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rgbClr val="FF0000"/>
              </a:solidFill>
              <a:latin typeface="文鼎新潮ＰＯＰ體P" panose="020B0602010101010101" pitchFamily="34" charset="-120"/>
              <a:ea typeface="文鼎新潮ＰＯＰ體P" panose="020B0602010101010101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B-4EA5-8718-7868B8C64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gradFill flip="none" rotWithShape="1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1">
              <a:lumMod val="75000"/>
            </a:schemeClr>
          </a:solidFill>
          <a:latin typeface="文鼎新粗黑" panose="020B0609010101010101" pitchFamily="49" charset="-120"/>
          <a:ea typeface="文鼎新粗黑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52416" y="3584371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鼎超明" panose="020B0609010101010101" pitchFamily="49" charset="-120"/>
                <a:ea typeface="文鼎超明" panose="020B0609010101010101" pitchFamily="49" charset="-120"/>
              </a:rPr>
              <a:t>救救北極熊</a:t>
            </a:r>
            <a:endParaRPr lang="en-US" sz="3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文鼎超明" panose="020B0609010101010101" pitchFamily="49" charset="-120"/>
              <a:ea typeface="文鼎超明" panose="020B0609010101010101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rgbClr val="FF000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...</a:t>
            </a:r>
            <a:r>
              <a:rPr lang="zh-TW" altLang="en-US" dirty="0" smtClean="0">
                <a:solidFill>
                  <a:srgbClr val="FF000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等等，正影響著全世界</a:t>
            </a:r>
            <a:r>
              <a:rPr lang="zh-TW" altLang="en-US" dirty="0" smtClean="0"/>
              <a:t>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00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solidFill>
                <a:srgbClr val="FFFF00"/>
              </a:solidFill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993211"/>
              </p:ext>
            </p:extLst>
          </p:nvPr>
        </p:nvGraphicFramePr>
        <p:xfrm>
          <a:off x="1149927" y="1745673"/>
          <a:ext cx="7365423" cy="423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92D050"/>
                </a:solidFill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人類的文明與科技，像汽車、工廠、飛機、發電廠</a:t>
            </a:r>
            <a:r>
              <a:rPr lang="en-US" altLang="zh-TW" dirty="0" smtClean="0">
                <a:solidFill>
                  <a:srgbClr val="FF000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……</a:t>
            </a:r>
            <a:r>
              <a:rPr lang="zh-TW" altLang="en-US" dirty="0" smtClean="0">
                <a:solidFill>
                  <a:srgbClr val="FF000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69333"/>
              </p:ext>
            </p:extLst>
          </p:nvPr>
        </p:nvGraphicFramePr>
        <p:xfrm>
          <a:off x="1666288" y="1902558"/>
          <a:ext cx="6096000" cy="4079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4109065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4567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方法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口訣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154322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endParaRPr lang="zh-TW" altLang="en-US" dirty="0" smtClean="0"/>
                    </a:p>
                    <a:p>
                      <a:pPr algn="ctr"/>
                      <a:r>
                        <a:rPr lang="zh-TW" altLang="en-US" sz="3200" dirty="0" smtClean="0">
                          <a:solidFill>
                            <a:srgbClr val="FF00FF"/>
                          </a:solidFill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節能減碳救地球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冷氣控溫不外洩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2665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C000"/>
                          </a:solidFill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rgbClr val="FFC00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15201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rgbClr val="FFFF0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15887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2D050"/>
                          </a:solidFill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rgbClr val="92D05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06681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44214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0308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0968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663300"/>
                          </a:solidFill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66330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38933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FF"/>
                          </a:solidFill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FFFFFF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10312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省電燈具更省錢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179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TW" alt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1925</TotalTime>
  <Words>227</Words>
  <Application>Microsoft Office PowerPoint</Application>
  <PresentationFormat>如螢幕大小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9" baseType="lpstr">
      <vt:lpstr>Lucida Sans</vt:lpstr>
      <vt:lpstr>文鼎中特圓</vt:lpstr>
      <vt:lpstr>文鼎粗圓</vt:lpstr>
      <vt:lpstr>文鼎超明</vt:lpstr>
      <vt:lpstr>文鼎新粗黑</vt:lpstr>
      <vt:lpstr>文鼎新潮ＰＯＰ體P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2019-12-10T01:27:37Z</dcterms:modified>
</cp:coreProperties>
</file>