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4000" dirty="0">
                <a:solidFill>
                  <a:srgbClr val="C000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4622827034539927"/>
          <c:y val="5.3704511855588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2277359034603E-2"/>
          <c:y val="5.5120915497007768E-2"/>
          <c:w val="0.9098422072846295"/>
          <c:h val="0.794314045379043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7A-4A3C-9037-90208E40A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文鼎粗圓" panose="020B0609010101010101" pitchFamily="49" charset="-120"/>
                <a:ea typeface="文鼎粗圓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4"/>
          </a:solidFill>
          <a:latin typeface="文鼎特圓" panose="020B0609010101010101" pitchFamily="49" charset="-120"/>
          <a:ea typeface="文鼎特圓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文鼎超圓" panose="020B0609010101010101" pitchFamily="49" charset="-120"/>
          <a:ea typeface="文鼎超圓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文鼎俏黑體P" panose="020B0602010101010101" pitchFamily="34" charset="-120"/>
                <a:ea typeface="文鼎俏黑體P" panose="020B0602010101010101" pitchFamily="34" charset="-120"/>
              </a:rPr>
              <a:t>救救北極熊</a:t>
            </a:r>
            <a:endParaRPr lang="en-US" sz="36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文鼎疊圓體" panose="020B0609010101010101" pitchFamily="49" charset="-120"/>
                <a:ea typeface="文鼎疊圓體" panose="020B0609010101010101" pitchFamily="49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C00000"/>
                </a:solidFill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rgbClr val="C00000"/>
                </a:solidFill>
              </a:rPr>
              <a:t>...</a:t>
            </a:r>
            <a:r>
              <a:rPr lang="zh-TW" altLang="en-US" dirty="0" smtClean="0">
                <a:solidFill>
                  <a:srgbClr val="C00000"/>
                </a:solidFill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001576"/>
              </p:ext>
            </p:extLst>
          </p:nvPr>
        </p:nvGraphicFramePr>
        <p:xfrm>
          <a:off x="835918" y="1654127"/>
          <a:ext cx="7102736" cy="472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C00000"/>
                </a:solidFill>
              </a:rPr>
              <a:t>人類的文明與科技，像汽車、工廠、飛機、發電廠</a:t>
            </a:r>
            <a:r>
              <a:rPr lang="en-US" altLang="zh-TW" dirty="0" smtClean="0">
                <a:solidFill>
                  <a:srgbClr val="C00000"/>
                </a:solidFill>
              </a:rPr>
              <a:t>……</a:t>
            </a:r>
            <a:r>
              <a:rPr lang="zh-TW" altLang="en-US" dirty="0" smtClean="0">
                <a:solidFill>
                  <a:srgbClr val="C00000"/>
                </a:solidFill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377221"/>
              </p:ext>
            </p:extLst>
          </p:nvPr>
        </p:nvGraphicFramePr>
        <p:xfrm>
          <a:off x="1666288" y="1590494"/>
          <a:ext cx="6096000" cy="410649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974818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77118198"/>
                    </a:ext>
                  </a:extLst>
                </a:gridCol>
              </a:tblGrid>
              <a:tr h="336015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             方法</a:t>
                      </a:r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          口訣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36247"/>
                  </a:ext>
                </a:extLst>
              </a:tr>
              <a:tr h="399019">
                <a:tc rowSpan="10">
                  <a:txBody>
                    <a:bodyPr/>
                    <a:lstStyle/>
                    <a:p>
                      <a:endParaRPr lang="zh-TW" altLang="en-US" dirty="0" smtClean="0"/>
                    </a:p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隨手關燈拔插頭</a:t>
                      </a:r>
                      <a:endParaRPr lang="zh-TW" altLang="en-US" dirty="0"/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69366"/>
                  </a:ext>
                </a:extLst>
              </a:tr>
              <a:tr h="41563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冷氣控溫不外洩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07934"/>
                  </a:ext>
                </a:extLst>
              </a:tr>
              <a:tr h="33601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省電燈具更省錢</a:t>
                      </a:r>
                    </a:p>
                  </a:txBody>
                  <a:tcPr>
                    <a:solidFill>
                      <a:srgbClr val="00206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625335"/>
                  </a:ext>
                </a:extLst>
              </a:tr>
              <a:tr h="33601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節能省水看標章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770358"/>
                  </a:ext>
                </a:extLst>
              </a:tr>
              <a:tr h="33601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鐵馬步行兼保健</a:t>
                      </a:r>
                      <a:endParaRPr lang="zh-TW" altLang="en-US" dirty="0"/>
                    </a:p>
                  </a:txBody>
                  <a:tcPr>
                    <a:solidFill>
                      <a:srgbClr val="FF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526457"/>
                  </a:ext>
                </a:extLst>
              </a:tr>
              <a:tr h="33601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每週一天不開車</a:t>
                      </a:r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918049"/>
                  </a:ext>
                </a:extLst>
              </a:tr>
              <a:tr h="33601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選車用車助減碳</a:t>
                      </a:r>
                    </a:p>
                  </a:txBody>
                  <a:tcPr>
                    <a:solidFill>
                      <a:schemeClr val="accent4">
                        <a:lumMod val="7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362909"/>
                  </a:ext>
                </a:extLst>
              </a:tr>
              <a:tr h="33601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多吃蔬食少吃肉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558779"/>
                  </a:ext>
                </a:extLst>
              </a:tr>
              <a:tr h="33601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自備杯筷帕與袋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062940"/>
                  </a:ext>
                </a:extLst>
              </a:tr>
              <a:tr h="34370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 惜用資源顧地球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999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C00000"/>
                </a:solidFill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1927</TotalTime>
  <Words>239</Words>
  <Application>Microsoft Office PowerPoint</Application>
  <PresentationFormat>如螢幕大小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文鼎俏黑體P</vt:lpstr>
      <vt:lpstr>文鼎特圓</vt:lpstr>
      <vt:lpstr>文鼎粗圓</vt:lpstr>
      <vt:lpstr>文鼎超圓</vt:lpstr>
      <vt:lpstr>文鼎疊圓體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2019-12-10T01:29:26Z</dcterms:modified>
</cp:coreProperties>
</file>