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5656008655969905E-2"/>
          <c:y val="0.19678938448032299"/>
          <c:w val="0.90910734813551874"/>
          <c:h val="0.70587192022474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6-4480-96CA-39307D627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文鼎超顏楷" panose="020B0609010101010101" pitchFamily="49" charset="-120"/>
          <a:ea typeface="文鼎超顏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FFC000"/>
                </a:solidFill>
              </a:rPr>
              <a:t>地球溫度的改變，氣象異常、水災、旱災、傳染病散播、物種滅絕</a:t>
            </a:r>
            <a:r>
              <a:rPr lang="en-US" altLang="zh-TW" sz="3200" dirty="0" smtClean="0">
                <a:solidFill>
                  <a:srgbClr val="FFC000"/>
                </a:solidFill>
              </a:rPr>
              <a:t>...</a:t>
            </a:r>
            <a:r>
              <a:rPr lang="zh-TW" altLang="en-US" sz="3200" dirty="0" smtClean="0">
                <a:solidFill>
                  <a:srgbClr val="FFC000"/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65432" y="3318434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28650" y="1820338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30716"/>
              </p:ext>
            </p:extLst>
          </p:nvPr>
        </p:nvGraphicFramePr>
        <p:xfrm>
          <a:off x="1049344" y="1902558"/>
          <a:ext cx="7045311" cy="40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00375"/>
              </p:ext>
            </p:extLst>
          </p:nvPr>
        </p:nvGraphicFramePr>
        <p:xfrm>
          <a:off x="1666288" y="2097516"/>
          <a:ext cx="6096000" cy="42415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302774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46125779"/>
                    </a:ext>
                  </a:extLst>
                </a:gridCol>
              </a:tblGrid>
              <a:tr h="5331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方法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口訣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9151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902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5088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省電燈具更省錢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456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927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8897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368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3861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9407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094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細黑" panose="020B0609010101010101" pitchFamily="49" charset="-120"/>
                          <a:ea typeface="文鼎細黑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latin typeface="文鼎細黑" panose="020B0609010101010101" pitchFamily="49" charset="-120"/>
                        <a:ea typeface="文鼎細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53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文鼎細黑</vt:lpstr>
      <vt:lpstr>文鼎超顏楷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2019-12-10T01:30:00Z</dcterms:modified>
</cp:coreProperties>
</file>