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542934931641009"/>
          <c:y val="0.22977480816262225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4-4C57-8010-397F9D13B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5578603047753355E-2"/>
          <c:y val="0.1933946353568014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2-4D3D-80F4-AFF535578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00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5578603047753355E-2"/>
          <c:y val="0.1933946353568014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3-4992-92A1-759493F80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91559760253848865"/>
          <c:y val="0.22977480816262225"/>
          <c:w val="3.8749755161201868E-2"/>
          <c:h val="6.5033497688641584E-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7-4BA6-8013-CC34DD3C9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5578603047753355E-2"/>
          <c:y val="0.1933946353568014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F-4548-8883-90DBAA5C7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4800" b="1" kern="1200" dirty="0" smtClean="0">
          <a:solidFill>
            <a:srgbClr val="00B05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t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510853" y="4323072"/>
            <a:ext cx="2488881" cy="206063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cxnSp>
        <p:nvCxnSpPr>
          <p:cNvPr id="3" name="直線單箭頭接點 2"/>
          <p:cNvCxnSpPr/>
          <p:nvPr/>
        </p:nvCxnSpPr>
        <p:spPr>
          <a:xfrm>
            <a:off x="3726873" y="665018"/>
            <a:ext cx="2064327" cy="145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>
            <a:off x="5084618" y="304800"/>
            <a:ext cx="1094509" cy="74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705600" y="665018"/>
            <a:ext cx="1056688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-7.40741E-7 C 0.00156 -0.00533 0.00295 -0.01088 0.00451 -0.01621 C 0.00694 -0.02431 0.00955 -0.03218 0.01215 -0.04028 C 0.01319 -0.04375 0.01424 -0.04699 0.0151 -0.05047 L 0.01823 -0.0625 C 0.01858 -0.06667 0.01875 -0.07084 0.01962 -0.07477 C 0.02135 -0.08264 0.02622 -0.09723 0.02882 -0.1051 C 0.02934 -0.10903 0.02969 -0.1132 0.03021 -0.11713 C 0.03073 -0.11991 0.03125 -0.12246 0.03177 -0.12524 C 0.03368 -0.13473 0.03576 -0.14399 0.03785 -0.15348 L 0.0408 -0.1676 C 0.04184 -0.17246 0.04271 -0.17709 0.04392 -0.18172 C 0.04566 -0.18912 0.04878 -0.2007 0.05 -0.20811 C 0.05069 -0.21274 0.05069 -0.2176 0.05156 -0.22223 C 0.05399 -0.23843 0.05417 -0.23611 0.05747 -0.25047 C 0.05868 -0.2551 0.05955 -0.25996 0.06059 -0.26459 C 0.06198 -0.27084 0.06354 -0.27686 0.0651 -0.28287 C 0.06806 -0.29375 0.07188 -0.30417 0.07413 -0.31505 C 0.07517 -0.31991 0.07639 -0.32454 0.07726 -0.3294 C 0.0783 -0.33542 0.07882 -0.34167 0.08021 -0.34746 C 0.08125 -0.35186 0.08351 -0.35556 0.0849 -0.35949 C 0.08646 -0.36482 0.08785 -0.37037 0.08941 -0.3757 C 0.08976 -0.37894 0.09045 -0.39121 0.09236 -0.39607 C 0.09358 -0.39885 0.09549 -0.40139 0.09688 -0.40394 C 0.0974 -0.40811 0.09774 -0.41227 0.09844 -0.41621 C 0.09931 -0.42037 0.10156 -0.42824 0.10156 -0.42824 C 0.10104 -0.44445 0.10087 -0.46065 0.1 -0.47686 C 0.09983 -0.47963 0.09896 -0.48218 0.09844 -0.48496 C 0.09653 -0.49352 0.09566 -0.49769 0.09236 -0.5051 C 0.08941 -0.51181 0.08594 -0.51829 0.08333 -0.52524 C 0.08229 -0.52801 0.0816 -0.53102 0.08021 -0.53334 C 0.0776 -0.53774 0.07483 -0.54236 0.07118 -0.54537 C 0.06962 -0.54676 0.06823 -0.54838 0.06667 -0.54954 C 0.06458 -0.55093 0.05781 -0.55301 0.05608 -0.55348 C 0.04271 -0.55741 0.04931 -0.55486 0.02882 -0.55764 C 0.02066 -0.5588 0.01267 -0.56065 0.00451 -0.56158 C -0.01424 -0.56412 -0.00556 -0.56274 -0.02118 -0.56574 C -0.02882 -0.56505 -0.03646 -0.56505 -0.04392 -0.56366 C -0.0467 -0.5632 -0.04896 -0.56088 -0.05156 -0.55973 C -0.05295 -0.5588 -0.05451 -0.55834 -0.05608 -0.55764 C -0.06319 -0.54815 -0.05937 -0.55394 -0.06667 -0.53936 L -0.06979 -0.53334 C -0.07031 -0.5301 -0.07066 -0.52662 -0.07118 -0.52315 C -0.07222 -0.51783 -0.07361 -0.5125 -0.07431 -0.50718 L -0.07569 -0.49491 C -0.07535 -0.48357 -0.07622 -0.47176 -0.07431 -0.46065 C -0.07396 -0.45857 -0.07135 -0.45903 -0.06979 -0.45857 C -0.06424 -0.45718 -0.05017 -0.45533 -0.04549 -0.45463 C -0.04392 -0.45394 -0.04253 -0.45255 -0.04097 -0.45255 C -0.03594 -0.45255 -0.03073 -0.45301 -0.02587 -0.45463 C -0.02153 -0.45579 -0.0191 -0.46297 -0.01667 -0.46667 C -0.01528 -0.46875 -0.01354 -0.47061 -0.01215 -0.47269 C -0.01007 -0.47616 -0.0059 -0.48635 -0.00451 -0.48889 C -0.00278 -0.49236 -0.00052 -0.49561 0.00156 -0.49908 C 0.0026 -0.50093 0.00347 -0.50301 0.00451 -0.5051 C 0.01233 -0.53635 0.0033 -0.50394 0.01059 -0.52315 C 0.01181 -0.52639 0.0125 -0.5301 0.01354 -0.53334 C 0.01545 -0.53889 0.01858 -0.54375 0.01962 -0.54954 C 0.02014 -0.55209 0.02153 -0.56065 0.02274 -0.56366 C 0.02344 -0.56574 0.02465 -0.5676 0.02569 -0.56968 C 0.03021 -0.60024 0.02448 -0.56227 0.02882 -0.58797 C 0.02934 -0.59121 0.02969 -0.59468 0.03021 -0.59792 C 0.02969 -0.60348 0.03038 -0.60926 0.02882 -0.61412 C 0.02726 -0.61875 0.01788 -0.62292 0.0151 -0.62431 C 0.00243 -0.63056 0.00885 -0.62732 -0.00608 -0.63033 C -0.02882 -0.63496 0.01128 -0.6301 -0.0349 -0.63426 C -0.03733 -0.6338 -0.04045 -0.63449 -0.04253 -0.63241 C -0.0441 -0.63056 -0.04358 -0.62709 -0.04392 -0.62431 C -0.04462 -0.61899 -0.04497 -0.61343 -0.04549 -0.60811 C -0.04497 -0.56297 -0.04497 -0.51783 -0.04392 -0.47269 C -0.04392 -0.46922 -0.04288 -0.46598 -0.04253 -0.46274 C -0.03958 -0.43542 -0.04253 -0.45324 -0.03941 -0.43635 C -0.03889 -0.42616 -0.03872 -0.41621 -0.03785 -0.40602 C -0.03767 -0.40255 -0.03663 -0.39931 -0.03646 -0.39607 C -0.03437 -0.36482 -0.03455 -0.32431 -0.03333 -0.29491 C -0.03299 -0.28542 -0.03142 -0.27963 -0.03038 -0.27061 C -0.02882 -0.25926 -0.0283 -0.25024 -0.02726 -0.23843 C -0.02656 -0.20417 -0.02639 -0.1713 -0.02431 -0.13727 C -0.02396 -0.13195 -0.02309 -0.12662 -0.02274 -0.1213 C -0.02205 -0.11111 -0.02205 -0.10093 -0.02118 -0.09098 C -0.02049 -0.08149 -0.01979 -0.08241 -0.01823 -0.07477 C -0.01771 -0.07199 -0.01719 -0.06922 -0.01667 -0.06667 C -0.01615 -0.05996 -0.01615 -0.05301 -0.0151 -0.04653 C -0.01458 -0.04213 -0.01215 -0.03426 -0.01215 -0.03426 C -0.01163 -0.02824 -0.01076 -0.02223 -0.01059 -0.01621 C -0.00903 0.03773 -0.0092 0.04421 -0.0092 0.07685 L -0.0092 0.07685 L -0.0092 0.08703 L -0.0092 0.08703 " pathEditMode="relative" ptsTypes="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00B0F0"/>
                </a:solidFill>
              </a:rPr>
              <a:t>地球溫度的改變，氣象異常、水災、旱災、傳染病散播、物種滅絕</a:t>
            </a:r>
            <a:r>
              <a:rPr lang="en-US" altLang="zh-TW" sz="3200" dirty="0" smtClean="0">
                <a:solidFill>
                  <a:srgbClr val="00B0F0"/>
                </a:solidFill>
              </a:rPr>
              <a:t>...</a:t>
            </a:r>
            <a:r>
              <a:rPr lang="zh-TW" altLang="en-US" sz="3200" dirty="0" smtClean="0">
                <a:solidFill>
                  <a:srgbClr val="00B0F0"/>
                </a:solidFill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50622" y="3330709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83064" y="3213246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</a:t>
            </a:r>
            <a:r>
              <a:rPr lang="zh-TW" sz="2400" b="1" dirty="0"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7995804" y="995085"/>
            <a:ext cx="1039091" cy="181494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禁止標誌 10"/>
          <p:cNvSpPr/>
          <p:nvPr/>
        </p:nvSpPr>
        <p:spPr>
          <a:xfrm>
            <a:off x="1177636" y="4613564"/>
            <a:ext cx="1524000" cy="165260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1064 L -0.06302 -0.01064 C -0.07986 0.025 -0.06372 -0.00833 -0.07517 0.01366 C -0.07726 0.0176 -0.07865 0.02223 -0.08125 0.0257 C -0.08281 0.02778 -0.08403 0.03033 -0.08576 0.03172 C -0.08872 0.0338 -0.09497 0.03588 -0.09497 0.03588 L -0.16771 0.0338 C -0.17326 0.03357 -0.17882 0.03241 -0.18437 0.03172 C -0.21354 0.02778 -0.21007 0.02825 -0.2375 0.02362 C -0.24097 0.02223 -0.24462 0.0213 -0.24809 0.01968 C -0.25278 0.01737 -0.26927 0.00348 -0.26927 0.00348 C -0.27378 -0.00069 -0.27622 -0.00208 -0.27986 -0.00856 C -0.28125 -0.01111 -0.28194 -0.01412 -0.28281 -0.01666 C -0.28333 -0.01944 -0.28455 -0.02199 -0.28437 -0.02476 C -0.28403 -0.0331 -0.28264 -0.04097 -0.28142 -0.04907 C -0.28108 -0.05115 -0.28056 -0.05324 -0.27986 -0.05509 C -0.27847 -0.05856 -0.27743 -0.0625 -0.27535 -0.06527 C -0.27378 -0.06736 -0.27118 -0.06759 -0.26927 -0.06921 C -0.26753 -0.07083 -0.26649 -0.07384 -0.26476 -0.07523 C -0.25885 -0.08009 -0.25312 -0.08009 -0.24653 -0.08125 C -0.23941 -0.08078 -0.23229 -0.08078 -0.22535 -0.07939 C -0.21406 -0.07708 -0.2191 -0.07615 -0.21163 -0.07129 C -0.21024 -0.07037 -0.20868 -0.0699 -0.20712 -0.06921 C -0.20434 -0.0655 -0.20104 -0.06203 -0.19948 -0.05717 C -0.19878 -0.05462 -0.19844 -0.05185 -0.19809 -0.04907 C -0.19844 -0.04375 -0.19792 -0.03796 -0.19948 -0.03287 C -0.20347 -0.0199 -0.21059 -0.01203 -0.21771 -0.00254 L -0.22222 0.00348 C -0.22378 0.00556 -0.22483 0.00834 -0.22674 0.0095 C -0.23437 0.01459 -0.23073 0.0125 -0.2375 0.01551 C -0.24253 0.01482 -0.24757 0.01482 -0.2526 0.01366 C -0.25521 0.01274 -0.25764 0.01065 -0.26024 0.0095 C -0.26215 0.00857 -0.26424 0.00811 -0.26615 0.00741 C -0.28351 -0.00393 -0.26823 0.00718 -0.28142 -0.00462 C -0.28385 -0.00671 -0.28663 -0.00833 -0.28889 -0.01064 C -0.29167 -0.01319 -0.29392 -0.0162 -0.29653 -0.01875 C -0.29896 -0.02106 -0.30174 -0.02268 -0.30417 -0.02476 C -0.30885 -0.02893 -0.31649 -0.0375 -0.31927 -0.04305 L -0.32222 -0.04907 C -0.32222 -0.0493 -0.31285 -0.08032 -0.30712 -0.05509 C -0.30399 -0.04097 -0.30712 -0.02546 -0.30868 -0.01064 C -0.3092 -0.00509 -0.31198 -4.81481E-6 -0.31319 0.00556 C -0.31441 0.01088 -0.3151 0.01621 -0.31632 0.02153 C -0.31753 0.02778 -0.31962 0.03357 -0.32083 0.03982 C -0.32309 0.05186 -0.32326 0.06482 -0.32691 0.07616 C -0.33229 0.09306 -0.32969 0.08565 -0.33437 0.09838 C -0.3349 0.10186 -0.33507 0.10533 -0.33594 0.10857 C -0.33715 0.11366 -0.33976 0.11829 -0.34201 0.12269 C -0.3434 0.13033 -0.34375 0.13311 -0.34653 0.14075 C -0.34774 0.14375 -0.35312 0.15301 -0.35417 0.15487 C -0.35469 0.15834 -0.35469 0.16181 -0.35573 0.16505 C -0.35625 0.16737 -0.35833 0.16875 -0.35868 0.17107 C -0.36042 0.18172 -0.36163 0.20348 -0.36163 0.20348 C -0.36128 0.2088 -0.36111 0.21436 -0.36024 0.21945 C -0.35955 0.22362 -0.35816 0.22755 -0.35712 0.23172 L -0.35573 0.23774 C -0.35521 0.23982 -0.35417 0.24167 -0.35417 0.24375 L -0.35417 0.27616 L -0.34358 0.27825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348881"/>
              </p:ext>
            </p:extLst>
          </p:nvPr>
        </p:nvGraphicFramePr>
        <p:xfrm flipH="1" flipV="1">
          <a:off x="7124699" y="713509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541446"/>
              </p:ext>
            </p:extLst>
          </p:nvPr>
        </p:nvGraphicFramePr>
        <p:xfrm>
          <a:off x="1126373" y="2032635"/>
          <a:ext cx="6958445" cy="477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471171"/>
              </p:ext>
            </p:extLst>
          </p:nvPr>
        </p:nvGraphicFramePr>
        <p:xfrm flipH="1" flipV="1">
          <a:off x="7886699" y="2748916"/>
          <a:ext cx="481445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圖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74011"/>
              </p:ext>
            </p:extLst>
          </p:nvPr>
        </p:nvGraphicFramePr>
        <p:xfrm flipH="1">
          <a:off x="8039099" y="2947035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圖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057747"/>
              </p:ext>
            </p:extLst>
          </p:nvPr>
        </p:nvGraphicFramePr>
        <p:xfrm flipH="1">
          <a:off x="3158835" y="3099435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笑臉 2"/>
          <p:cNvSpPr/>
          <p:nvPr/>
        </p:nvSpPr>
        <p:spPr>
          <a:xfrm>
            <a:off x="7551071" y="742807"/>
            <a:ext cx="1021774" cy="1062817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-241026" y="1098749"/>
            <a:ext cx="2488881" cy="2060639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22" name="笑臉 21"/>
          <p:cNvSpPr/>
          <p:nvPr/>
        </p:nvSpPr>
        <p:spPr>
          <a:xfrm>
            <a:off x="4199492" y="-13314"/>
            <a:ext cx="1021774" cy="1062817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笑臉 22"/>
          <p:cNvSpPr/>
          <p:nvPr/>
        </p:nvSpPr>
        <p:spPr>
          <a:xfrm>
            <a:off x="7635239" y="2263226"/>
            <a:ext cx="1021774" cy="1062817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00023 L -0.01979 0.00416 C -0.03143 0.00625 -0.04115 0.00694 -0.05313 0.0081 C -0.11337 0.02708 -0.03768 0.00463 -0.11823 0.02222 C -0.13299 0.02546 -0.14757 0.03079 -0.16216 0.03449 C -0.18091 0.03889 -0.19966 0.04213 -0.21823 0.04653 C -0.25955 0.05602 -0.29601 0.0669 -0.33802 0.0706 C -0.38594 0.075 -0.48195 0.07893 -0.48195 0.07916 C -0.53594 0.07407 -0.59011 0.07199 -0.6441 0.06458 C -0.67917 0.05995 -0.7908 0.03125 -0.82587 0.02014 C -0.86875 0.00648 -1.03993 -0.04884 -1.10764 -0.08079 C -1.18959 -0.11945 -1.26476 -0.15671 -1.3408 -0.20996 C -1.36893 -0.22963 -1.43681 -0.28426 -1.46354 -0.31111 C -1.48004 -0.32778 -1.49549 -0.34653 -1.51042 -0.36551 C -1.52709 -0.38658 -1.55834 -0.42963 -1.57257 -0.45857 C -1.58577 -0.48519 -1.58802 -0.49769 -1.59532 -0.52523 C -1.5967 -0.54884 -1.59983 -0.58472 -1.59236 -0.60579 C -1.58507 -0.62593 -1.55486 -0.66528 -1.53629 -0.67639 C -1.5257 -0.68264 -1.51424 -0.68611 -1.50295 -0.68866 C -1.49288 -0.69074 -1.48264 -0.69005 -1.47257 -0.69074 C -1.45243 -0.68866 -1.43177 -0.69051 -1.41198 -0.68449 C -1.39983 -0.68079 -1.36094 -0.6463 -1.35139 -0.63611 C -1.33924 -0.62292 -1.32726 -0.60903 -1.3165 -0.59375 C -1.29705 -0.56528 -1.26927 -0.50926 -1.25573 -0.47662 C -1.24688 -0.4544 -1.23976 -0.43102 -1.23177 -0.4081 C -1.22466 -0.33588 -1.21511 -0.26435 -1.21042 -0.1919 C -1.20903 -0.16968 -1.21094 -0.14722 -1.21354 -0.12523 C -1.2165 -0.09931 -1.22049 -0.07315 -1.22709 -0.04838 C -1.23316 -0.02639 -1.24271 -0.00625 -1.25139 0.01412 C -1.25764 0.0294 -1.26407 0.04514 -1.2724 0.05856 C -1.28143 0.07291 -1.29219 0.08518 -1.30295 0.09699 C -1.3217 0.11759 -1.34045 0.13148 -1.36354 0.14143 C -1.36962 0.14421 -1.37674 0.14421 -1.38299 0.1456 C -1.39132 0.14352 -1.40052 0.14537 -1.40747 0.13935 C -1.41198 0.13541 -1.41233 0.12639 -1.41354 0.11921 C -1.4158 0.10671 -1.4165 0.09375 -1.41806 0.08079 C -1.4125 0.02153 -1.41042 -0.03843 -1.40139 -0.09699 C -1.39514 -0.13658 -1.36875 -0.1794 -1.34844 -0.20602 C -1.33681 -0.22107 -1.32396 -0.23449 -1.31042 -0.24653 C -1.28038 -0.27315 -1.25243 -0.28959 -1.2165 -0.29884 C -1.19983 -0.30324 -1.18247 -0.30301 -1.16528 -0.30509 C -1.13698 -0.30162 -1.10816 -0.30255 -1.08038 -0.29491 C -1.06615 -0.29097 -1.05365 -0.28009 -1.04098 -0.2706 C -1.01129 -0.24838 -0.99913 -0.23148 -0.97587 -0.19792 C -0.96528 -0.18287 -0.95434 -0.16829 -0.94532 -0.15139 C -0.92587 -0.11366 -0.92066 -0.08519 -0.9092 -0.04236 C -0.90764 -0.02685 -0.90434 -0.01158 -0.90452 0.00416 C -0.90521 0.03379 -0.90782 0.06366 -0.91216 0.09305 C -0.91459 0.10903 -0.9349 0.16366 -0.94098 0.17569 C -0.94462 0.1831 -0.96424 0.20555 -0.96962 0.21227 C -0.97952 0.12176 -0.97795 0.15023 -0.96198 -0.02222 C -0.95729 -0.07546 -0.93802 -0.14815 -0.92275 -0.19792 C -0.90799 -0.24607 -0.88785 -0.30486 -0.86059 -0.34329 C -0.78229 -0.45417 -0.80747 -0.44421 -0.75157 -0.45648 C -0.74445 -0.4544 -0.73646 -0.45533 -0.73038 -0.45046 C -0.72118 -0.44283 -0.71094 -0.40116 -0.7092 -0.39398 C -0.70087 -0.36042 -0.68993 -0.30579 -0.6849 -0.27269 C -0.68177 -0.25185 -0.67986 -0.23079 -0.67743 -0.20996 C -0.675 -0.16181 -0.66997 -0.08565 -0.67587 -0.04236 C -0.68021 -0.00972 -0.69514 0.04375 -0.71528 0.07268 C -0.725 0.08704 -0.74462 0.10509 -0.75764 0.11319 C -0.76841 0.11991 -0.77952 0.11991 -0.79097 0.12106 C -0.79966 0.11852 -0.80955 0.11991 -0.81667 0.11319 C -0.829 0.10162 -0.83802 0.08472 -0.84705 0.06875 C -0.85365 0.05694 -0.85938 0.04398 -0.86372 0.03032 C -0.87396 -0.00139 -0.87934 -0.04121 -0.8849 -0.07477 C -0.8875 -0.11158 -0.8908 -0.1338 -0.8849 -0.17176 C -0.8816 -0.19306 -0.86702 -0.23704 -0.85608 -0.2544 C -0.84219 -0.27685 -0.81684 -0.29954 -0.79705 -0.31111 C -0.77032 -0.32662 -0.74809 -0.33009 -0.71979 -0.33727 C -0.67431 -0.32662 -0.62813 -0.32037 -0.58334 -0.30509 C -0.57049 -0.3007 -0.55972 -0.28843 -0.54861 -0.27871 C -0.53056 -0.2632 -0.50035 -0.23496 -0.48646 -0.20996 C -0.47292 -0.18542 -0.46962 -0.15787 -0.46372 -0.12917 C -0.46424 -0.10301 -0.46181 -0.07639 -0.46528 -0.05046 C -0.46736 -0.0338 -0.47431 -0.01875 -0.48038 -0.00394 C -0.48698 0.01204 -0.50868 0.0493 -0.51979 0.06065 C -0.53351 0.07454 -0.54827 0.0868 -0.56372 0.09699 C -0.57709 0.10579 -0.59479 0.10579 -0.6092 0.10717 C -0.6158 0.10509 -0.62257 0.10416 -0.62882 0.10116 C -0.63889 0.09583 -0.64861 0.09051 -0.65764 0.08287 C -0.70035 0.04676 -0.73941 -0.01759 -0.76372 -0.0706 C -0.79271 -0.13403 -0.80903 -0.16644 -0.83334 -0.23218 C -0.85782 -0.29815 -0.8599 -0.31042 -0.87726 -0.37361 C -0.87934 -0.39584 -0.88299 -0.41806 -0.88334 -0.44028 C -0.88351 -0.44746 -0.88091 -0.45417 -0.87882 -0.46065 C -0.87552 -0.47107 -0.87049 -0.47986 -0.86372 -0.48681 C -0.86042 -0.49005 -0.85677 -0.49283 -0.85313 -0.49491 C -0.84601 -0.49884 -0.83924 -0.49954 -0.83195 -0.50093 C -0.81389 -0.49699 -0.82118 -0.50023 -0.79705 -0.47662 C -0.79219 -0.47199 -0.78733 -0.46667 -0.78334 -0.46065 C -0.77778 -0.45185 -0.77344 -0.44144 -0.76823 -0.43218 C -0.76389 -0.42477 -0.75868 -0.41806 -0.75469 -0.40996 C -0.75052 -0.40185 -0.7474 -0.39259 -0.7441 -0.3838 C -0.73472 -0.35903 -0.73594 -0.36181 -0.73038 -0.33935 C -0.72882 -0.32523 -0.72726 -0.31829 -0.73038 -0.30301 C -0.73108 -0.29977 -0.73282 -0.29676 -0.7349 -0.29491 C -0.73959 -0.29074 -0.74462 -0.28658 -0.75 -0.28496 C -0.75209 -0.28403 -0.75417 -0.28357 -0.75608 -0.28287 C -0.75764 -0.28218 -0.76077 -0.28079 -0.76077 -0.28056 L -0.75313 -0.28287 " pathEditMode="relative" rAng="0" ptsTypes="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1" y="-2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19 -0.11412 L -0.34219 -0.11389 L -0.36198 -0.10996 C -0.37361 -0.10787 -0.38333 -0.10718 -0.39531 -0.10602 C -0.45556 -0.08704 -0.37986 -0.10949 -0.46042 -0.0919 C -0.47517 -0.08866 -0.48976 -0.08334 -0.50434 -0.07963 C -0.52309 -0.07523 -0.54184 -0.07199 -0.56042 -0.0676 C -0.60174 -0.0581 -0.6382 -0.04722 -0.68021 -0.04352 C -0.72813 -0.03912 -0.82413 -0.03519 -0.82413 -0.03496 C -0.87813 -0.04005 -0.93229 -0.04213 -0.98629 -0.04954 C -1.02136 -0.05417 -1.13299 -0.08287 -1.16806 -0.09398 C -1.21094 -0.10764 -1.38212 -0.16297 -1.44983 -0.19491 C -1.53177 -0.23357 -1.60695 -0.27084 -1.68299 -0.32408 C -1.71129 -0.34398 -1.77899 -0.39838 -1.80573 -0.42523 C -1.82222 -0.4419 -1.83768 -0.46065 -1.85261 -0.47963 C -1.86927 -0.5007 -1.90052 -0.54375 -1.91476 -0.57269 C -1.92795 -0.59931 -1.93021 -0.61181 -1.9375 -0.63935 C -1.93889 -0.66297 -1.94202 -0.69885 -1.93455 -0.71991 C -1.92726 -0.74005 -1.89705 -0.7794 -1.87847 -0.79051 C -1.86788 -0.79676 -1.85643 -0.80023 -1.84514 -0.80278 C -1.83507 -0.80486 -1.82483 -0.80417 -1.81476 -0.80486 C -1.79462 -0.80278 -1.77396 -0.80463 -1.75417 -0.79861 C -1.74202 -0.79491 -1.70313 -0.76042 -1.69358 -0.75023 C -1.68143 -0.73704 -1.66945 -0.72315 -1.65868 -0.70787 C -1.63924 -0.6794 -1.61146 -0.62338 -1.59792 -0.59074 C -1.58906 -0.56875 -1.58195 -0.54514 -1.57396 -0.52222 C -1.56684 -0.45 -1.55729 -0.37847 -1.55261 -0.30602 C -1.55122 -0.2838 -1.55313 -0.26135 -1.55573 -0.23935 C -1.55868 -0.21343 -1.56268 -0.18727 -1.56927 -0.1625 C -1.57535 -0.14051 -1.5849 -0.12037 -1.59358 -0.1 C -1.59983 -0.08472 -1.60625 -0.06898 -1.61458 -0.05556 C -1.62361 -0.04121 -1.63438 -0.02894 -1.64514 -0.01713 C -1.66389 0.00347 -1.68264 0.01736 -1.70573 0.02731 C -1.71198 0.03009 -1.71893 0.03009 -1.72535 0.03148 C -1.73351 0.0294 -1.74271 0.03125 -1.74965 0.02523 C -1.75417 0.02129 -1.75452 0.01227 -1.75573 0.00509 C -1.75799 -0.00741 -1.75868 -0.02037 -1.76024 -0.03334 C -1.75469 -0.0926 -1.75261 -0.15255 -1.74358 -0.21111 C -1.7375 -0.2507 -1.71094 -0.29352 -1.69063 -0.32014 C -1.67899 -0.33519 -1.66615 -0.34861 -1.65261 -0.36065 C -1.62257 -0.38727 -1.59462 -0.40371 -1.55868 -0.41297 C -1.54202 -0.41736 -1.52465 -0.41713 -1.50747 -0.41922 C -1.47917 -0.41574 -1.45035 -0.41667 -1.42257 -0.40903 C -1.40833 -0.4051 -1.39583 -0.39422 -1.38316 -0.38472 C -1.35347 -0.3625 -1.34115 -0.3456 -1.31806 -0.31204 C -1.30747 -0.29699 -1.29653 -0.28241 -1.2875 -0.26551 C -1.26806 -0.22778 -1.26285 -0.19931 -1.25139 -0.15648 C -1.24983 -0.14097 -1.24653 -0.1257 -1.24653 -0.10996 C -1.2474 -0.08033 -1.25 -0.05047 -1.25434 -0.02107 C -1.25677 -0.0051 -1.27708 0.04953 -1.28316 0.06157 C -1.28681 0.06898 -1.30643 0.09143 -1.31181 0.09815 C -1.3217 0.00764 -1.32014 0.03611 -1.30417 -0.13635 C -1.29948 -0.18959 -1.28021 -0.26227 -1.26493 -0.31204 C -1.25018 -0.36019 -1.23004 -0.41898 -1.20278 -0.45741 C -1.12448 -0.56829 -1.14965 -0.55834 -1.09375 -0.5706 C -1.08663 -0.56875 -1.07865 -0.56945 -1.07257 -0.56459 C -1.06337 -0.55695 -1.05295 -0.51528 -1.05139 -0.5081 C -1.04306 -0.47454 -1.03212 -0.41991 -1.02708 -0.38681 C -1.02396 -0.36597 -1.02205 -0.34514 -1.01962 -0.32408 C -1.01719 -0.27593 -1.01198 -0.19977 -1.01806 -0.15648 C -1.0224 -0.12385 -1.03733 -0.07037 -1.05747 -0.04144 C -1.06702 -0.02709 -1.08681 -0.00903 -1.09983 -0.00093 C -1.11042 0.00578 -1.1217 0.00578 -1.13316 0.00694 C -1.14184 0.0044 -1.15174 0.00578 -1.15886 -0.00093 C -1.17118 -0.0125 -1.18021 -0.0294 -1.18924 -0.04537 C -1.19583 -0.05718 -1.20156 -0.07014 -1.2059 -0.0838 C -1.21615 -0.11551 -1.22153 -0.15533 -1.22708 -0.18889 C -1.22969 -0.2257 -1.23299 -0.24792 -1.22708 -0.28588 C -1.22379 -0.30718 -1.2092 -0.35139 -1.19827 -0.36852 C -1.18438 -0.39097 -1.15903 -0.41366 -1.13924 -0.42523 C -1.1125 -0.44074 -1.09028 -0.44422 -1.06181 -0.45139 C -1.01649 -0.44074 -0.97031 -0.43449 -0.92552 -0.41922 C -0.91268 -0.41482 -0.90191 -0.40255 -0.8908 -0.39283 C -0.87274 -0.37732 -0.84254 -0.34931 -0.82865 -0.32408 C -0.81511 -0.29954 -0.81181 -0.27199 -0.8059 -0.24329 C -0.80642 -0.21713 -0.80399 -0.19051 -0.80747 -0.16459 C -0.80955 -0.14792 -0.81649 -0.13287 -0.82257 -0.11806 C -0.82917 -0.10209 -0.85087 -0.06482 -0.86198 -0.05347 C -0.8757 -0.03959 -0.89045 -0.02732 -0.9059 -0.01713 C -0.91927 -0.00834 -0.93698 -0.00834 -0.95139 -0.00695 C -0.95799 -0.00903 -0.96458 -0.00996 -0.97101 -0.01297 C -0.98108 -0.01829 -0.9908 -0.02361 -0.99983 -0.03125 C -1.04254 -0.06736 -1.0816 -0.13172 -1.1059 -0.18472 C -1.1349 -0.24815 -1.15122 -0.28056 -1.17552 -0.3463 C -1.2 -0.41227 -1.20208 -0.42454 -1.21945 -0.48773 C -1.22153 -0.50996 -1.22518 -0.53218 -1.22552 -0.5544 C -1.2257 -0.56158 -1.22309 -0.56829 -1.22101 -0.57477 C -1.21771 -0.58519 -1.21268 -0.59398 -1.2059 -0.60093 C -1.20261 -0.60417 -1.19896 -0.60695 -1.19531 -0.60903 C -1.1882 -0.61297 -1.18143 -0.61366 -1.17413 -0.61505 C -1.15608 -0.61111 -1.16337 -0.61435 -1.13924 -0.59074 C -1.13438 -0.58611 -1.12952 -0.58079 -1.12552 -0.57477 C -1.11997 -0.56597 -1.11563 -0.55556 -1.11042 -0.5463 C -1.10608 -0.53889 -1.10087 -0.53218 -1.09688 -0.52408 C -1.09271 -0.51597 -1.08958 -0.50672 -1.08629 -0.49792 C -1.07691 -0.47315 -1.07813 -0.47593 -1.07257 -0.45347 C -1.07101 -0.43935 -1.06945 -0.43241 -1.07257 -0.41713 C -1.07327 -0.41389 -1.075 -0.41088 -1.07708 -0.40903 C -1.08177 -0.40486 -1.08681 -0.4007 -1.09219 -0.39908 C -1.09427 -0.39815 -1.09636 -0.39769 -1.09827 -0.39699 C -1.09983 -0.3963 -1.10278 -0.39491 -1.10278 -0.39468 L -1.09514 -0.39699 " pathEditMode="relative" rAng="0" ptsTypes="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44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32 0.42153 L 0.48732 0.42153 C 0.48003 0.41714 0.47257 0.4132 0.4651 0.4088 C 0.46093 0.40626 0.45677 0.40278 0.45243 0.40024 C 0.44722 0.39723 0.44166 0.39514 0.43663 0.3919 C 0.43663 0.3919 0.39288 0.36019 0.3842 0.35371 C 0.37847 0.34954 0.37291 0.34422 0.36684 0.34098 C 0.32882 0.32153 0.34913 0.33334 0.29375 0.29237 C 0.28264 0.28403 0.271 0.27639 0.26041 0.2669 C 0.24774 0.25556 0.23541 0.24376 0.22239 0.23311 C 0.14687 0.172 0.19323 0.22524 0.08576 0.12084 C 0.05677 0.0926 0.02517 0.06852 -0.00157 0.03635 L -0.08716 -0.06736 C -0.10365 -0.08749 -0.16563 -0.16365 -0.17934 -0.18587 C -0.21216 -0.23935 -0.22084 -0.25023 -0.24914 -0.30879 C -0.25504 -0.32083 -0.25973 -0.33402 -0.26493 -0.34675 C -0.26997 -0.37476 -0.27257 -0.37893 -0.26823 -0.40995 C -0.26771 -0.41342 -0.26059 -0.42245 -0.25868 -0.42476 C -0.23855 -0.39212 -0.23455 -0.38773 -0.21736 -0.35324 C -0.20816 -0.33425 -0.2 -0.31458 -0.19046 -0.29606 C -0.17032 -0.25671 -0.14757 -0.2199 -0.12848 -0.17962 C -0.10799 -0.13611 -0.06858 -0.06319 -0.05226 -0.00601 C -0.04601 0.01598 -0.04393 0.04051 -0.04115 0.06389 C -0.04236 0.08357 -0.0415 0.11667 -0.04914 0.13797 C -0.05157 0.14468 -0.05521 0.1507 -0.05868 0.15695 C -0.06441 0.16737 -0.06754 0.17223 -0.07605 0.17801 C -0.08247 0.18218 -0.08837 0.18288 -0.09514 0.1845 C -0.14132 0.16737 -0.13264 0.17477 -0.18716 0.11876 C -0.20313 0.10255 -0.21945 0.08727 -0.2349 0.07014 C -0.26806 0.03311 -0.30157 -0.00925 -0.32848 -0.05462 C -0.34236 -0.07824 -0.35591 -0.10254 -0.36667 -0.1287 C -0.375 -0.1493 -0.37934 -0.17245 -0.38559 -0.19444 C -0.38785 -0.22268 -0.3948 -0.27268 -0.38733 -0.30231 C -0.38247 -0.32083 -0.37414 -0.33773 -0.36511 -0.35324 C -0.33594 -0.40185 -0.31198 -0.42083 -0.26823 -0.44606 C -0.24462 -0.45972 -0.22032 -0.47222 -0.19514 -0.47986 C -0.13004 -0.49976 -0.07396 -0.49814 -0.00782 -0.50115 L 0.09687 -0.49884 C 0.12951 -0.49513 0.1618 -0.4868 0.19375 -0.47777 C 0.24236 -0.46388 0.29097 -0.44282 0.33663 -0.41643 C 0.34548 -0.41134 0.35347 -0.4037 0.36198 -0.39745 C 0.36458 -0.39166 0.36823 -0.38657 0.36996 -0.38032 C 0.37465 -0.36365 0.36996 -0.3581 0.36354 -0.34259 C 0.3585 -0.33032 0.35399 -0.31759 0.34774 -0.30648 C 0.32135 -0.26041 0.29288 -0.22731 0.25885 -0.19027 C 0.23611 -0.16527 0.21336 -0.14004 0.18906 -0.11828 C 0.16041 -0.09259 0.13055 -0.06967 0.10017 -0.04837 C 0.02795 0.00209 -0.04323 0.04098 -0.12223 0.07014 C -0.16546 0.08612 -0.20938 0.10047 -0.25382 0.10834 C -0.29809 0.11598 -0.34289 0.11389 -0.38733 0.11667 C -0.49879 0.10695 -0.56927 0.11366 -0.67431 0.05325 C -0.74931 0.01019 -0.81823 -0.04976 -0.89028 -0.10138 C -0.91893 -0.15486 -0.95851 -0.20069 -0.97605 -0.26203 C -0.99358 -0.32384 -0.9783 -0.40763 -0.95052 -0.46087 C -0.93802 -0.48495 -0.92431 -0.50949 -0.90608 -0.52638 C -0.87275 -0.55763 -0.83612 -0.58286 -0.79827 -0.60254 C -0.7783 -0.61296 -0.75591 -0.61111 -0.73473 -0.61527 C -0.71459 -0.61458 -0.6941 -0.61805 -0.67431 -0.61319 C -0.63959 -0.60486 -0.59341 -0.57893 -0.56667 -0.5456 C -0.5448 -0.51805 -0.52743 -0.48472 -0.50782 -0.45439 C -0.50313 -0.43333 -0.49636 -0.41273 -0.49358 -0.39097 C -0.49115 -0.37175 -0.49184 -0.35185 -0.49202 -0.33194 C -0.49236 -0.30439 -0.49202 -0.27661 -0.49514 -0.24953 C -0.51094 -0.11435 -0.55035 -0.01134 -0.61424 0.10602 C -0.63785 0.14977 -0.6599 0.19538 -0.68542 0.23727 C -0.73976 0.32616 -0.78525 0.38519 -0.85382 0.45325 C -0.89497 0.49399 -0.95625 0.54422 -1.00608 0.5676 C -1.02396 0.5757 -1.04323 0.57732 -1.06164 0.58241 C -1.07761 0.5676 -1.09827 0.55903 -1.10938 0.53797 C -1.11737 0.52269 -1.11302 0.50116 -1.11407 0.48288 C -1.11563 0.45741 -1.11615 0.43195 -1.11737 0.40672 C -1.11407 0.37709 -1.11355 0.34676 -1.10782 0.31783 C -1.09931 0.27593 -1.07171 0.20487 -1.05052 0.17176 C -1.02778 0.13589 -0.98004 0.09028 -0.94896 0.07014 C -0.9283 0.05672 -0.90677 0.04283 -0.88386 0.03843 C -0.83473 0.02871 -0.78438 0.03126 -0.73473 0.02778 C -0.70608 0.03913 -0.67674 0.04723 -0.64896 0.06158 C -0.59601 0.08959 -0.54844 0.12964 -0.50469 0.17801 C -0.48542 0.19954 -0.46684 0.22223 -0.4507 0.24792 C -0.43907 0.26644 -0.43177 0.28889 -0.42223 0.30926 C -0.41302 0.36459 -0.41111 0.36042 -0.41111 0.41297 C -0.41111 0.42778 -0.41025 0.44283 -0.41268 0.45741 C -0.41511 0.47223 -0.42136 0.48542 -0.42535 0.49977 C -0.42605 0.50255 -0.42726 0.51112 -0.42691 0.50834 C -0.41771 0.4382 -0.41007 0.39653 -0.38403 0.31991 C -0.35608 0.23751 -0.35539 0.22801 -0.32066 0.15278 C -0.30695 0.12315 -0.29549 0.09098 -0.27778 0.06598 C -0.18907 -0.05925 -0.17605 -0.08842 -0.09202 -0.13935 C -0.08264 -0.14513 -0.07327 -0.15023 -0.06337 -0.15416 C -0.0573 -0.15671 -0.0507 -0.15694 -0.04445 -0.15833 C -0.03907 -0.15555 -0.0323 -0.15555 -0.02848 -0.14999 C -0.02518 -0.14513 -0.02622 -0.13726 -0.02535 -0.13101 C -0.02414 -0.12245 -0.02327 -0.11388 -0.02223 -0.10555 C -0.02101 -0.08865 -0.02014 -0.07175 -0.01893 -0.05462 C -0.01858 -0.04907 -0.01806 -0.04351 -0.01736 -0.03773 C -0.0165 -0.03078 -0.01424 -0.02384 -0.01424 -0.01666 L -0.01424 -0.00185 L -2.77778E-7 0.00024 " pathEditMode="relative" ptsTypes="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21 -0.00232 -0.01059 -0.00394 -0.0158 -0.00649 C -0.01754 -0.00741 -0.01892 -0.0095 -0.02049 -0.01065 C -0.0257 -0.01436 -0.03142 -0.01713 -0.03646 -0.0213 C -0.03906 -0.02338 -0.04149 -0.02593 -0.04445 -0.02755 C -0.04844 -0.0301 -0.05295 -0.03149 -0.05712 -0.03403 C -0.06146 -0.03658 -0.06545 -0.03982 -0.06979 -0.04237 C -0.07344 -0.04468 -0.07726 -0.04653 -0.0809 -0.04885 C -0.08403 -0.0507 -0.08715 -0.05325 -0.09045 -0.0551 C -0.09774 -0.0595 -0.09757 -0.05926 -0.10469 -0.06158 L -0.11424 -0.08056 C -0.11771 -0.08774 -0.11892 -0.09028 -0.12379 -0.09746 C -0.12622 -0.10116 -0.12917 -0.1044 -0.13177 -0.10811 C -0.14063 -0.12107 -0.13872 -0.12153 -0.14913 -0.13357 C -0.15365 -0.13866 -0.15851 -0.14375 -0.16337 -0.14838 C -0.19688 -0.17894 -0.19601 -0.17616 -0.23333 -0.20325 L -0.26181 -0.22454 L -0.28247 -0.23936 C -0.29045 -0.24491 -0.29931 -0.24885 -0.30625 -0.25625 C -0.32674 -0.27825 -0.31615 -0.26922 -0.33802 -0.2838 L -0.35556 -0.30718 C -0.35816 -0.31065 -0.36181 -0.3132 -0.36354 -0.3176 C -0.36563 -0.32338 -0.36736 -0.32917 -0.36979 -0.3345 C -0.37118 -0.33774 -0.37326 -0.34005 -0.37465 -0.34306 C -0.37656 -0.34769 -0.37795 -0.35278 -0.37934 -0.35788 C -0.38611 -0.38218 -0.3849 -0.37686 -0.38733 -0.39607 C -0.38681 -0.41297 -0.38698 -0.42987 -0.38576 -0.44676 C -0.38542 -0.45116 -0.38386 -0.45533 -0.38247 -0.4595 C -0.38038 -0.4669 -0.37726 -0.47292 -0.37292 -0.47848 C -0.37049 -0.48195 -0.36476 -0.48473 -0.36181 -0.48704 C -0.36024 -0.4882 -0.35903 -0.49051 -0.35712 -0.49121 C -0.35243 -0.49283 -0.34757 -0.4926 -0.34288 -0.49329 C -0.33281 -0.49121 -0.32222 -0.49144 -0.31267 -0.48704 C -0.30538 -0.48357 -0.29167 -0.46922 -0.28576 -0.4595 C -0.26858 -0.43172 -0.28767 -0.45788 -0.27465 -0.44051 C -0.27396 -0.43681 -0.27361 -0.43334 -0.27292 -0.42987 C -0.27205 -0.42547 -0.26979 -0.41713 -0.26979 -0.41713 C -0.27031 -0.4095 -0.26962 -0.40139 -0.27136 -0.39375 C -0.2724 -0.38959 -0.2757 -0.38704 -0.27778 -0.38334 C -0.28472 -0.37038 -0.28281 -0.37038 -0.29201 -0.35996 C -0.30087 -0.35024 -0.30833 -0.34514 -0.3191 -0.33889 C -0.32309 -0.33635 -0.32743 -0.33426 -0.33177 -0.33241 C -0.3375 -0.3301 -0.34323 -0.32755 -0.34913 -0.32616 C -0.35486 -0.32477 -0.36076 -0.32477 -0.36667 -0.32408 C -0.38142 -0.32477 -0.39636 -0.32454 -0.41111 -0.32616 C -0.41875 -0.32709 -0.42413 -0.33125 -0.43021 -0.33681 C -0.43229 -0.33866 -0.43455 -0.34075 -0.43646 -0.34306 C -0.43872 -0.34561 -0.4408 -0.34862 -0.44288 -0.35163 C -0.44392 -0.3551 -0.44514 -0.35857 -0.44601 -0.36204 C -0.4474 -0.3676 -0.44913 -0.37894 -0.44913 -0.37894 C -0.44757 -0.38959 -0.44705 -0.40047 -0.44445 -0.41088 C -0.44323 -0.41551 -0.43247 -0.43311 -0.43021 -0.43612 C -0.42083 -0.44862 -0.40399 -0.46621 -0.39201 -0.47014 C -0.37517 -0.4757 -0.38368 -0.47362 -0.36667 -0.47639 C -0.33611 -0.47246 -0.33785 -0.48334 -0.32535 -0.4595 C -0.32396 -0.45695 -0.32326 -0.45394 -0.32222 -0.45093 C -0.3217 -0.44676 -0.32031 -0.4426 -0.32066 -0.43843 C -0.32188 -0.42338 -0.32379 -0.40834 -0.32691 -0.39375 C -0.32813 -0.38843 -0.33108 -0.3838 -0.33333 -0.37894 C -0.33872 -0.36783 -0.34306 -0.36019 -0.3507 -0.35163 C -0.35417 -0.34769 -0.35781 -0.34375 -0.36181 -0.34098 C -0.37292 -0.33311 -0.38281 -0.3301 -0.39531 -0.32825 C -0.40781 -0.32639 -0.43333 -0.32408 -0.43333 -0.32408 C -0.44757 -0.32547 -0.46215 -0.32477 -0.47622 -0.32825 C -0.49531 -0.33288 -0.53924 -0.35 -0.55712 -0.36644 C -0.56719 -0.37547 -0.57865 -0.38241 -0.58733 -0.39375 C -0.59149 -0.39954 -0.59618 -0.40487 -0.6 -0.41088 C -0.60642 -0.42061 -0.61129 -0.43218 -0.61424 -0.44468 C -0.61701 -0.45579 -0.62066 -0.47848 -0.62066 -0.47848 C -0.62222 -0.49561 -0.62465 -0.51181 -0.62066 -0.5294 C -0.61823 -0.54028 -0.61215 -0.54908 -0.60799 -0.55903 C -0.6059 -0.56389 -0.60486 -0.57014 -0.60156 -0.57385 C -0.5934 -0.58288 -0.58854 -0.58866 -0.57934 -0.597 C -0.57379 -0.60209 -0.55417 -0.61806 -0.54931 -0.62038 C -0.52448 -0.63241 -0.51545 -0.63288 -0.49201 -0.63727 C -0.43681 -0.63264 -0.4467 -0.65463 -0.44132 -0.62246 C -0.4408 -0.61968 -0.44028 -0.6169 -0.43976 -0.61413 C -0.44028 -0.6007 -0.43906 -0.58102 -0.44445 -0.56737 C -0.44965 -0.55463 -0.46476 -0.52408 -0.47465 -0.51875 C -0.48386 -0.51389 -0.51389 -0.49653 -0.52708 -0.49329 C -0.53004 -0.4926 -0.57917 -0.48913 -0.57934 -0.48913 C -0.61441 -0.49144 -0.66198 -0.48727 -0.7 -0.50186 C -0.70764 -0.50463 -0.71493 -0.50834 -0.72222 -0.5125 C -0.72778 -0.51551 -0.73316 -0.51875 -0.7382 -0.52292 C -0.74219 -0.52663 -0.74583 -0.53102 -0.74931 -0.53565 C -0.75399 -0.54213 -0.7592 -0.55325 -0.76198 -0.56112 C -0.76458 -0.56852 -0.76563 -0.57639 -0.76667 -0.5845 C -0.76736 -0.58866 -0.76771 -0.59283 -0.76823 -0.597 C -0.76719 -0.60764 -0.76701 -0.61852 -0.76511 -0.62894 C -0.76441 -0.63288 -0.76198 -0.63588 -0.76042 -0.63936 C -0.75938 -0.64167 -0.75816 -0.64352 -0.75712 -0.64584 C -0.75556 -0.64931 -0.75451 -0.65325 -0.75243 -0.65625 C -0.74653 -0.66551 -0.74757 -0.66065 -0.74132 -0.66482 C -0.73958 -0.66598 -0.7382 -0.66783 -0.73663 -0.66899 C -0.73299 -0.6713 -0.73299 -0.67107 -0.73021 -0.67107 L -0.66354 -0.65 L -0.66354 -0.65417 L -0.66354 -0.64584 " pathEditMode="relative" ptsTypes="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7030A0"/>
                </a:solidFill>
              </a:rPr>
              <a:t>人類的文明與科技，像汽車、工廠、飛機、發電廠</a:t>
            </a:r>
            <a:r>
              <a:rPr lang="en-US" altLang="zh-TW" sz="3600" dirty="0" smtClean="0">
                <a:solidFill>
                  <a:srgbClr val="7030A0"/>
                </a:solidFill>
              </a:rPr>
              <a:t>……</a:t>
            </a:r>
            <a:r>
              <a:rPr lang="zh-TW" altLang="en-US" sz="3600" dirty="0" smtClean="0">
                <a:solidFill>
                  <a:srgbClr val="7030A0"/>
                </a:solidFill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9281377" y="3114146"/>
            <a:ext cx="3568876" cy="2683046"/>
          </a:xfrm>
          <a:prstGeom prst="rect">
            <a:avLst/>
          </a:prstGeom>
          <a:ln>
            <a:noFill/>
          </a:ln>
        </p:spPr>
      </p:pic>
      <p:sp>
        <p:nvSpPr>
          <p:cNvPr id="8" name="橢圓 7"/>
          <p:cNvSpPr/>
          <p:nvPr/>
        </p:nvSpPr>
        <p:spPr>
          <a:xfrm>
            <a:off x="275553" y="4535107"/>
            <a:ext cx="2488881" cy="206063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432024" y="953188"/>
            <a:ext cx="785538" cy="84437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479268" y="1036015"/>
            <a:ext cx="1236779" cy="9531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796736" y="4032242"/>
            <a:ext cx="2102727" cy="18098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pic>
        <p:nvPicPr>
          <p:cNvPr id="14" name="圖片 13"/>
          <p:cNvPicPr/>
          <p:nvPr/>
        </p:nvPicPr>
        <p:blipFill>
          <a:blip r:embed="rId2"/>
          <a:stretch/>
        </p:blipFill>
        <p:spPr>
          <a:xfrm>
            <a:off x="2646215" y="3747913"/>
            <a:ext cx="3568876" cy="2683046"/>
          </a:xfrm>
          <a:prstGeom prst="rect">
            <a:avLst/>
          </a:prstGeom>
          <a:ln>
            <a:noFill/>
          </a:ln>
        </p:spPr>
      </p:pic>
      <p:sp>
        <p:nvSpPr>
          <p:cNvPr id="9" name="禁止標誌 8"/>
          <p:cNvSpPr/>
          <p:nvPr/>
        </p:nvSpPr>
        <p:spPr>
          <a:xfrm>
            <a:off x="10016836" y="953188"/>
            <a:ext cx="1607128" cy="1817721"/>
          </a:xfrm>
          <a:prstGeom prst="noSmoking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46945E-18 L 0.00017 -3.46945E-18 L -0.02413 0.01226 C -0.02708 0.01365 -0.03004 0.01574 -0.03316 0.0162 L -0.04392 0.01828 C -0.07083 0.02847 -0.03698 0.01643 -0.06649 0.0243 C -0.07014 0.02523 -0.07361 0.02754 -0.07726 0.02824 C -0.0816 0.02939 -0.08629 0.02963 -0.0908 0.03032 C -0.09445 0.03101 -0.09792 0.03217 -0.10139 0.0324 C -0.12309 0.03402 -0.16649 0.03634 -0.16649 0.03634 C -0.17014 0.03703 -0.17361 0.03796 -0.17726 0.03842 C -0.18229 0.03912 -0.18733 0.03981 -0.19236 0.04051 C -0.20313 0.04189 -0.20642 0.04236 -0.21649 0.04444 C -0.2257 0.04629 -0.24167 0.05023 -0.24844 0.05254 C -0.25035 0.05324 -0.25243 0.05393 -0.25451 0.05463 C -0.25608 0.05509 -0.25747 0.05625 -0.25903 0.05671 C -0.26545 0.05764 -0.27222 0.05787 -0.27865 0.05856 C -0.28281 0.05926 -0.28681 0.05995 -0.2908 0.06064 C -0.29392 0.06134 -0.29688 0.06226 -0.29983 0.06273 C -0.30642 0.06365 -0.31302 0.06412 -0.31962 0.06481 C -0.32969 0.06412 -0.33993 0.06527 -0.34983 0.06273 C -0.35347 0.0618 -0.3559 0.0574 -0.35903 0.05463 L -0.36354 0.05046 C -0.36615 0.04838 -0.37222 0.04305 -0.37413 0.04051 C -0.37587 0.03819 -0.37674 0.03472 -0.37865 0.0324 C -0.38142 0.02916 -0.38559 0.02824 -0.38785 0.0243 C -0.38924 0.02152 -0.39097 0.01898 -0.39236 0.0162 C -0.39392 0.01296 -0.39497 0.00902 -0.39688 0.00601 C -0.39809 0.00439 -0.39983 0.00347 -0.40139 0.00208 C -0.40851 -0.01204 -0.40451 -0.00741 -0.41198 -0.01412 C -0.41458 -0.02408 -0.41233 -0.01713 -0.41806 -0.02824 C -0.42014 -0.03218 -0.42205 -0.03635 -0.42413 -0.04028 C -0.42517 -0.04236 -0.42587 -0.04468 -0.42726 -0.0463 C -0.42969 -0.04977 -0.43281 -0.05255 -0.43472 -0.05649 C -0.43958 -0.06598 -0.43715 -0.06019 -0.4408 -0.07454 L -0.44236 -0.08079 C -0.4408 -0.08264 -0.43958 -0.08519 -0.43785 -0.08681 C -0.43646 -0.08797 -0.4349 -0.08889 -0.43316 -0.08889 C -0.41615 -0.08889 -0.39896 -0.0875 -0.38177 -0.08681 C -0.37674 -0.08611 -0.37135 -0.08704 -0.36649 -0.08473 C -0.3651 -0.08403 -0.3651 -0.08079 -0.3651 -0.07871 C -0.3651 -0.0713 -0.36563 -0.06389 -0.36649 -0.05649 C -0.36788 -0.04699 -0.37118 -0.04074 -0.37413 -0.03218 C -0.37691 -0.02431 -0.37847 -0.01736 -0.38177 -0.00996 C -0.38472 -0.00324 -0.38889 0.00277 -0.3908 0.01018 C -0.39184 0.01412 -0.39271 0.01944 -0.39531 0.02222 C -0.39653 0.02361 -0.39844 0.02361 -0.39983 0.0243 C -0.40504 0.02314 -0.41354 0.02199 -0.41806 0.01828 C -0.42066 0.0162 -0.42292 0.01389 -0.4257 0.01226 C -0.4276 0.01111 -0.42986 0.01111 -0.43177 0.01018 C -0.4349 0.00856 -0.43785 0.00625 -0.4408 0.00416 C -0.45156 -0.00371 -0.43837 0.00393 -0.45139 -0.00394 C -0.45486 -0.00602 -0.45851 -0.00764 -0.46198 -0.00996 C -0.46458 -0.01181 -0.46684 -0.01436 -0.46962 -0.01598 C -0.47257 -0.01783 -0.4757 -0.01852 -0.47865 -0.02014 C -0.48976 -0.02593 -0.48229 -0.02639 -0.49983 -0.03218 C -0.50191 -0.03287 -0.50399 -0.03334 -0.5059 -0.03426 C -0.51181 -0.03681 -0.51649 -0.04074 -0.52257 -0.04236 L -0.53021 -0.04445 C -0.53195 -0.04422 -0.57274 -0.03774 -0.58472 -0.0463 C -0.58681 -0.04792 -0.58646 -0.05209 -0.58785 -0.0544 C -0.58906 -0.05672 -0.5908 -0.05857 -0.59236 -0.06042 C -0.59288 -0.0625 -0.59306 -0.06482 -0.59392 -0.06667 C -0.59462 -0.06829 -0.59601 -0.06922 -0.59688 -0.07061 C -0.59809 -0.07246 -0.59896 -0.07454 -0.59983 -0.07662 C -0.60139 -0.0801 -0.60313 -0.08334 -0.60451 -0.08681 C -0.60833 -0.09699 -0.60243 -0.09213 -0.61198 -0.10486 C -0.62743 -0.12547 -0.60191 -0.0919 -0.62413 -0.11899 C -0.62778 -0.12361 -0.6309 -0.12917 -0.63472 -0.13334 C -0.63733 -0.13588 -0.6401 -0.1382 -0.64236 -0.14121 C -0.64722 -0.14838 -0.65139 -0.15602 -0.6559 -0.16343 C -0.65799 -0.1669 -0.66024 -0.16991 -0.66198 -0.17361 C -0.66563 -0.18102 -0.6684 -0.18912 -0.67257 -0.19584 C -0.67517 -0.19977 -0.67795 -0.20371 -0.68021 -0.20787 C -0.69167 -0.22986 -0.68177 -0.21598 -0.68924 -0.22616 C -0.68976 -0.22824 -0.68976 -0.23079 -0.6908 -0.23218 C -0.69236 -0.23426 -0.69462 -0.23588 -0.69688 -0.23611 C -0.69826 -0.23635 -0.70573 -0.23287 -0.70747 -0.23218 C -0.70955 -0.2301 -0.71163 -0.22824 -0.71354 -0.22616 C -0.71458 -0.225 -0.71528 -0.22315 -0.71649 -0.22199 C -0.72049 -0.21899 -0.72552 -0.21829 -0.72865 -0.21389 C -0.73264 -0.2088 -0.73681 -0.20232 -0.74236 -0.19977 L -0.74688 -0.19792 C -0.74844 -0.19653 -0.75 -0.19514 -0.75139 -0.19375 C -0.75347 -0.1919 -0.75521 -0.18936 -0.75747 -0.18774 C -0.75938 -0.18658 -0.76146 -0.18658 -0.76354 -0.18565 C -0.77882 -0.17986 -0.75521 -0.18797 -0.77413 -0.18172 C -0.77969 -0.17431 -0.77431 -0.1801 -0.78316 -0.1757 C -0.78542 -0.17454 -0.78715 -0.17269 -0.78924 -0.17153 C -0.79132 -0.17061 -0.7934 -0.17061 -0.79531 -0.16968 C -0.7974 -0.16852 -0.79931 -0.16667 -0.80139 -0.16551 C -0.80295 -0.16459 -0.80451 -0.16412 -0.8059 -0.16343 C -0.80747 -0.16227 -0.80885 -0.16042 -0.81059 -0.15949 C -0.81337 -0.15764 -0.81962 -0.15533 -0.81962 -0.15533 C -0.8276 -0.14491 -0.82031 -0.15301 -0.83177 -0.14537 C -0.8434 -0.1375 -0.82934 -0.14445 -0.8408 -0.13936 C -0.84983 -0.13033 -0.84479 -0.13519 -0.8559 -0.12524 C -0.85747 -0.12385 -0.8592 -0.12292 -0.86059 -0.12107 C -0.86146 -0.11968 -0.8625 -0.11829 -0.86354 -0.11713 C -0.86806 -0.11204 -0.87396 -0.10718 -0.87865 -0.10301 C -0.88021 -0.10162 -0.8816 -0.1 -0.88316 -0.09885 C -0.88524 -0.09746 -0.88733 -0.0963 -0.88924 -0.09491 C -0.8908 -0.09375 -0.89236 -0.09236 -0.89392 -0.09074 C -0.89861 -0.08588 -0.89514 -0.08681 -0.90139 -0.08264 C -0.90278 -0.08172 -0.90451 -0.08149 -0.9059 -0.08079 C -0.90799 -0.07963 -0.91007 -0.07824 -0.91198 -0.07662 C -0.91354 -0.07547 -0.91493 -0.07361 -0.91649 -0.07269 C -0.9184 -0.07153 -0.92066 -0.0713 -0.92257 -0.07061 C -0.92465 -0.06922 -0.92674 -0.06806 -0.92865 -0.06667 C -0.9309 -0.06482 -0.93247 -0.06181 -0.93472 -0.06042 C -0.9401 -0.05764 -0.94601 -0.05672 -0.95139 -0.0544 C -0.95712 -0.05209 -0.9625 -0.04885 -0.96806 -0.0463 C -0.97483 -0.04329 -0.98333 -0.03982 -0.9908 -0.0382 C -0.99184 -0.0382 -0.99288 -0.0382 -0.99375 -0.0382 L -0.98629 -0.04445 L -0.97257 -0.04445 " pathEditMode="relative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0.00023 C 0.00208 -0.00741 0.00364 -0.01505 0.00608 -0.02222 C 0.00729 -0.02593 0.00937 -0.0287 0.01059 -0.03241 C 0.01146 -0.03495 0.01163 -0.03773 0.01215 -0.04051 C 0.01267 -0.04259 0.01302 -0.04468 0.01371 -0.04653 C 0.02587 -0.08218 0.0151 -0.04745 0.02274 -0.07269 C 0.02326 -0.07685 0.02344 -0.08102 0.0243 -0.08495 C 0.025 -0.08843 0.02639 -0.09167 0.02726 -0.09491 C 0.02847 -0.09907 0.02917 -0.10324 0.03038 -0.10718 C 0.03177 -0.11204 0.03368 -0.11644 0.03489 -0.1213 C 0.03715 -0.13079 0.03889 -0.14005 0.04097 -0.14954 L 0.04375 -0.16366 C 0.04496 -0.16875 0.04583 -0.17315 0.04705 -0.17778 C 0.04792 -0.18194 0.04913 -0.18588 0.05 -0.19005 C 0.05764 -0.22546 0.04878 -0.18912 0.05608 -0.21829 C 0.05642 -0.22384 0.05677 -0.22917 0.05764 -0.23449 C 0.0592 -0.24398 0.06371 -0.26273 0.06371 -0.2625 C 0.06423 -0.26736 0.06441 -0.27222 0.0651 -0.27685 C 0.06684 -0.28773 0.06979 -0.29815 0.07101 -0.30926 C 0.0717 -0.31319 0.07222 -0.31713 0.07274 -0.3213 C 0.07309 -0.32454 0.07378 -0.32801 0.0743 -0.33148 C 0.07691 -0.35301 0.0743 -0.33819 0.07708 -0.3537 C 0.07673 -0.36644 0.0783 -0.37986 0.07587 -0.3919 C 0.07535 -0.39329 0.06371 -0.39792 0.06215 -0.39815 C 0.01979 -0.39931 -0.02292 -0.39931 -0.06511 -0.4 C -0.0691 -0.40069 -0.07327 -0.40116 -0.07726 -0.40208 C -0.07882 -0.40255 -0.08021 -0.40347 -0.08177 -0.40417 C -0.0882 -0.40671 -0.08976 -0.40671 -0.09688 -0.4081 C -0.10243 -0.40741 -0.10851 -0.40903 -0.11354 -0.40602 C -0.1224 -0.40116 -0.11979 -0.3956 -0.12274 -0.38796 C -0.12344 -0.38588 -0.12483 -0.38426 -0.1257 -0.38194 C -0.12691 -0.3787 -0.12778 -0.37523 -0.12882 -0.37176 C -0.13681 -0.34144 -0.1309 -0.36389 -0.13472 -0.3456 C -0.13594 -0.34005 -0.13767 -0.33472 -0.13941 -0.3294 C -0.14236 -0.29398 -0.14184 -0.31019 -0.13785 -0.25255 C -0.13767 -0.24977 -0.13715 -0.24722 -0.13629 -0.24444 C -0.13507 -0.24097 -0.13316 -0.23796 -0.13177 -0.23449 C -0.12587 -0.21852 -0.13646 -0.23958 -0.1257 -0.22245 C -0.12448 -0.22037 -0.12413 -0.21829 -0.12274 -0.2162 C -0.12101 -0.21435 -0.1184 -0.21389 -0.11667 -0.2125 C -0.11024 -0.20602 -0.11441 -0.20625 -0.10747 -0.20208 C -0.10261 -0.19907 -0.09722 -0.19722 -0.09254 -0.19421 C -0.09045 -0.19282 -0.08854 -0.19144 -0.08629 -0.19005 C -0.08386 -0.18889 -0.08125 -0.18866 -0.07882 -0.18796 C -0.07465 -0.18727 -0.06667 -0.1838 -0.06667 -0.18357 C -0.04896 -0.18449 -0.03142 -0.18426 -0.01354 -0.18588 C -0.01181 -0.18611 -0.01077 -0.18889 -0.00903 -0.19005 C -0.0066 -0.19167 -0.00417 -0.19282 -0.00156 -0.19421 C 1.38889E-6 -0.19468 0.00156 -0.1956 0.00312 -0.19607 C 0.01441 -0.20417 0.00677 -0.19977 0.0151 -0.20602 C 0.01719 -0.20764 0.01927 -0.2088 0.02118 -0.21019 C 0.02812 -0.22407 0.01927 -0.20718 0.03038 -0.22431 C 0.0316 -0.22616 0.03229 -0.22847 0.03333 -0.23032 C 0.03785 -0.23773 0.03628 -0.23125 0.04097 -0.24259 C 0.04219 -0.24583 0.04288 -0.24931 0.04375 -0.25255 C 0.04496 -0.25532 0.04618 -0.25787 0.04705 -0.26065 C 0.04826 -0.26482 0.05 -0.27269 0.05 -0.27245 C 0.05052 -0.27685 0.05087 -0.28102 0.05156 -0.28495 C 0.05208 -0.28912 0.05434 -0.29699 0.05434 -0.29676 C 0.05364 -0.31852 0.05278 -0.34005 0.05156 -0.36157 C 0.05139 -0.36505 0.05087 -0.36875 0.05 -0.37176 C 0.04878 -0.37708 0.04618 -0.38148 0.04375 -0.38588 C 0.04114 -0.40139 0.04444 -0.38657 0.03785 -0.40417 C 0.03663 -0.40741 0.03594 -0.41088 0.03489 -0.41412 C 0.03403 -0.4169 0.03264 -0.41944 0.03177 -0.42222 C 0.03073 -0.42616 0.03142 -0.43194 0.02882 -0.43449 C 0.02726 -0.43565 0.02604 -0.4375 0.0243 -0.43843 C 0.02187 -0.43958 0.01927 -0.43958 0.01667 -0.44051 C 0.0151 -0.44097 0.01371 -0.4419 0.01215 -0.44259 C 0.00208 -0.4419 -0.00816 -0.44167 -0.0184 -0.44051 C -0.01979 -0.44028 -0.02136 -0.43958 -0.02292 -0.43843 C -0.02743 -0.43426 -0.03004 -0.42593 -0.03333 -0.42037 C -0.03455 -0.41806 -0.03663 -0.41667 -0.03785 -0.41412 C -0.04375 -0.40185 -0.04254 -0.39838 -0.04844 -0.38796 C -0.04965 -0.38565 -0.05156 -0.3838 -0.05295 -0.38194 C -0.05399 -0.37778 -0.05521 -0.37384 -0.05608 -0.36968 C -0.05677 -0.36644 -0.05677 -0.36296 -0.05747 -0.35972 C -0.05833 -0.35671 -0.05972 -0.3544 -0.06059 -0.35162 C -0.06163 -0.34815 -0.06267 -0.34491 -0.06354 -0.34144 C -0.06424 -0.33958 -0.06441 -0.3375 -0.06511 -0.33542 C -0.06597 -0.33264 -0.06719 -0.33009 -0.06823 -0.32732 C -0.0691 -0.32199 -0.07014 -0.31644 -0.07118 -0.31111 C -0.0783 -0.27523 -0.07136 -0.31273 -0.0757 -0.28889 C -0.07517 -0.27477 -0.07552 -0.26065 -0.07413 -0.24653 C -0.07396 -0.24421 -0.07257 -0.2419 -0.07118 -0.24051 C -0.07014 -0.23935 -0.06094 -0.23657 -0.06059 -0.23634 C -0.05556 -0.23704 -0.05035 -0.23634 -0.04549 -0.23843 C -0.04202 -0.23982 -0.03958 -0.24444 -0.03629 -0.24653 C -0.02257 -0.25579 -0.03941 -0.24352 -0.02292 -0.26065 C -0.02101 -0.26273 -0.01875 -0.26343 -0.01684 -0.26482 C -0.01563 -0.26736 -0.01511 -0.27037 -0.01354 -0.27269 C -0.01059 -0.27824 -0.0066 -0.28218 -0.00295 -0.28704 C -0.00156 -0.28889 0.00017 -0.29074 0.00156 -0.29306 C 0.00868 -0.30486 0.01076 -0.30741 0.01667 -0.32338 C 0.01823 -0.32732 0.01944 -0.33148 0.02118 -0.33542 C 0.02882 -0.35232 0.02292 -0.33403 0.03038 -0.3537 C 0.0316 -0.35694 0.03212 -0.36042 0.03333 -0.36366 C 0.03507 -0.36806 0.03941 -0.37593 0.03941 -0.37569 C 0.04236 -0.39537 0.03871 -0.37801 0.04375 -0.3919 C 0.04462 -0.39398 0.04496 -0.39607 0.04548 -0.39815 C 0.04635 -0.40139 0.04757 -0.40486 0.04844 -0.4081 C 0.04896 -0.41227 0.04913 -0.41667 0.05 -0.42037 C 0.05069 -0.42338 0.05208 -0.42546 0.05312 -0.42824 C 0.05364 -0.43032 0.05399 -0.43241 0.05434 -0.43449 C 0.05503 -0.43982 0.05538 -0.44514 0.05608 -0.45046 C 0.05625 -0.45255 0.05712 -0.45463 0.05764 -0.45671 C 0.05937 -0.46505 0.05937 -0.46736 0.06042 -0.47685 C 0.06042 -0.48519 0.06649 -0.51412 0.05608 -0.52338 C 0.05417 -0.525 0.05208 -0.52593 0.05 -0.52732 C 0.04149 -0.52662 0.03264 -0.52778 0.0243 -0.52523 C 0.02066 -0.52431 0.01823 -0.51991 0.0151 -0.51713 C 0.00833 -0.51157 0.00781 -0.51273 0.00312 -0.50509 C 0.00191 -0.50347 0.00121 -0.50093 1.38889E-6 -0.49931 C -0.00139 -0.49676 -0.0033 -0.49537 -0.00452 -0.49329 C -0.00608 -0.49074 -0.00642 -0.4875 -0.00747 -0.48519 C -0.00868 -0.48287 -0.00955 -0.48079 -0.01077 -0.47894 C -0.01458 -0.46366 -0.0092 -0.48264 -0.01511 -0.46667 C -0.0158 -0.46482 -0.01597 -0.4625 -0.01684 -0.46065 C -0.01875 -0.45509 -0.02118 -0.45023 -0.02292 -0.44444 C -0.02413 -0.43866 -0.025 -0.43681 -0.0257 -0.43032 C -0.02639 -0.42639 -0.02691 -0.42222 -0.02743 -0.41829 C -0.02778 -0.41482 -0.0283 -0.41157 -0.02899 -0.4081 C -0.0283 -0.40139 -0.03004 -0.39352 -0.02743 -0.38796 C -0.02431 -0.38194 -0.01458 -0.37986 -0.00903 -0.37778 C -0.00747 -0.37732 -0.00625 -0.37639 -0.00452 -0.37593 C -0.00243 -0.375 -0.00052 -0.37454 0.00156 -0.37384 C 0.00868 -0.37523 0.0158 -0.37639 0.02274 -0.37778 C 0.0243 -0.37847 0.02587 -0.3787 0.02726 -0.37986 C 0.02951 -0.38148 0.03142 -0.3838 0.03333 -0.38588 C 0.03594 -0.3912 0.03802 -0.39699 0.04097 -0.40208 C 0.04253 -0.40486 0.0441 -0.40741 0.04548 -0.41019 C 0.04948 -0.41875 0.04792 -0.41875 0.05156 -0.42824 C 0.05243 -0.43079 0.05364 -0.43241 0.05434 -0.43449 C 0.05555 -0.43843 0.05677 -0.44236 0.05764 -0.44653 C 0.06128 -0.46389 0.05972 -0.45857 0.06215 -0.47269 C 0.0625 -0.47546 0.06319 -0.47824 0.06371 -0.48079 C 0.06423 -0.48727 0.06458 -0.49329 0.0651 -0.49931 C 0.06667 -0.52917 0.06771 -0.55301 0.0651 -0.58403 C 0.06458 -0.58796 0.05989 -0.59259 0.05764 -0.59398 C 0.05469 -0.59583 0.04844 -0.59792 0.04844 -0.59769 C 0.04253 -0.59745 0.03628 -0.59699 0.03038 -0.59607 C 0.02882 -0.59583 0.02708 -0.59537 0.02587 -0.59398 C 0.0243 -0.59236 0.02413 -0.58958 0.02274 -0.58796 C 0.02153 -0.58611 0.01979 -0.58519 0.01823 -0.58403 C 0.01128 -0.56551 0.01458 -0.57269 0.0092 -0.56157 C 0.0026 -0.53102 0.00712 -0.54167 1.38889E-6 -0.52732 C -0.00104 -0.5206 -0.00139 -0.51366 -0.00295 -0.50741 C -0.00417 -0.50301 -0.00521 -0.49931 -0.00625 -0.49491 C -0.00747 -0.48727 -0.00833 -0.47384 -0.00903 -0.46667 C -0.00938 -0.46389 -0.01042 -0.46134 -0.01077 -0.45857 C -0.01441 -0.4338 -0.01024 -0.45718 -0.01354 -0.43843 C -0.01302 -0.36111 -0.01337 -0.28357 -0.01233 -0.20602 C -0.01181 -0.19421 -0.00903 -0.16968 -0.00903 -0.16944 C -0.00868 -0.15417 -0.00799 -0.13912 -0.00747 -0.12338 C -0.00677 -0.0875 -0.00695 -0.05185 -0.00625 -0.0162 C -0.00608 -0.01088 -0.00538 -0.00532 -0.00452 3.7037E-7 C -0.00399 0.00417 -0.00399 0.00903 -0.00156 0.01204 C 0.00243 0.01736 0.00729 0.02292 0.0092 0.03032 L 0.01059 0.03634 C 0.01007 0.04907 0.01024 0.06204 0.0092 0.07477 C 0.00833 0.08356 0.00486 0.08588 0.00156 0.09282 C 0.00035 0.09537 -0.00035 0.09838 -0.00156 0.10093 C -0.00243 0.10301 -0.00365 0.10509 -0.00452 0.10694 C -0.00295 0.14815 -0.00295 0.13403 -0.00295 0.14931 L -0.00295 0.14954 " pathEditMode="relative" rAng="0" ptsTypes="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33CC"/>
                </a:solidFill>
              </a:rPr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56828"/>
              </p:ext>
            </p:extLst>
          </p:nvPr>
        </p:nvGraphicFramePr>
        <p:xfrm>
          <a:off x="1417476" y="2136681"/>
          <a:ext cx="6050952" cy="412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476">
                  <a:extLst>
                    <a:ext uri="{9D8B030D-6E8A-4147-A177-3AD203B41FA5}">
                      <a16:colId xmlns:a16="http://schemas.microsoft.com/office/drawing/2014/main" val="3704641931"/>
                    </a:ext>
                  </a:extLst>
                </a:gridCol>
                <a:gridCol w="3025476">
                  <a:extLst>
                    <a:ext uri="{9D8B030D-6E8A-4147-A177-3AD203B41FA5}">
                      <a16:colId xmlns:a16="http://schemas.microsoft.com/office/drawing/2014/main" val="2068178512"/>
                    </a:ext>
                  </a:extLst>
                </a:gridCol>
              </a:tblGrid>
              <a:tr h="29884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613745"/>
                  </a:ext>
                </a:extLst>
              </a:tr>
              <a:tr h="376373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85082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590758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489567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196776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00083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64047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987960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428625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351157"/>
                  </a:ext>
                </a:extLst>
              </a:tr>
              <a:tr h="37637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829893"/>
                  </a:ext>
                </a:extLst>
              </a:tr>
            </a:tbl>
          </a:graphicData>
        </a:graphic>
      </p:graphicFrame>
      <p:sp>
        <p:nvSpPr>
          <p:cNvPr id="8" name="閃電 7"/>
          <p:cNvSpPr/>
          <p:nvPr/>
        </p:nvSpPr>
        <p:spPr>
          <a:xfrm>
            <a:off x="10404764" y="1330036"/>
            <a:ext cx="845127" cy="196734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7.40741E-7 C -0.00972 0.0044 -0.01094 0.00879 -0.01823 0.00416 C -0.01996 0.00301 -0.02135 0.00139 -0.02274 7.40741E-7 C -0.02882 -0.01204 -0.0283 -0.01273 -0.03646 -0.02222 C -0.04167 -0.02824 -0.0401 -0.02384 -0.0441 -0.03033 C -0.04514 -0.03218 -0.04583 -0.03472 -0.04705 -0.03634 C -0.05139 -0.04213 -0.05121 -0.03912 -0.05608 -0.04236 C -0.05781 -0.04352 -0.0592 -0.04514 -0.06076 -0.04653 C -0.06163 -0.04861 -0.0625 -0.05093 -0.06371 -0.05255 C -0.06493 -0.05417 -0.06684 -0.05509 -0.06823 -0.05648 C -0.07083 -0.05926 -0.07361 -0.06158 -0.07587 -0.06459 C -0.07812 -0.06783 -0.07969 -0.07153 -0.08194 -0.07477 C -0.08333 -0.07685 -0.08507 -0.07871 -0.08646 -0.08079 C -0.08767 -0.08264 -0.08819 -0.08519 -0.08941 -0.08681 C -0.0908 -0.08866 -0.09271 -0.08912 -0.0941 -0.09097 C -0.09635 -0.09398 -0.09774 -0.09815 -0.1 -0.10116 C -0.10278 -0.1044 -0.1066 -0.10579 -0.1092 -0.10903 C -0.11875 -0.12199 -0.10868 -0.10949 -0.11823 -0.11922 C -0.12135 -0.12246 -0.12413 -0.12616 -0.12726 -0.1294 C -0.12969 -0.13172 -0.13246 -0.13334 -0.13489 -0.13542 C -0.13958 -0.13935 -0.14392 -0.14352 -0.14861 -0.14746 C -0.15156 -0.15023 -0.15486 -0.15255 -0.15764 -0.15556 C -0.17569 -0.17477 -0.15312 -0.15116 -0.17587 -0.17384 C -0.17847 -0.17639 -0.18073 -0.17963 -0.18333 -0.18195 C -0.18923 -0.18704 -0.19548 -0.19121 -0.20156 -0.19607 C -0.20417 -0.19815 -0.20677 -0.19977 -0.2092 -0.20209 C -0.21111 -0.20417 -0.21302 -0.20648 -0.21528 -0.2081 C -0.2191 -0.21111 -0.22378 -0.21273 -0.22726 -0.21621 C -0.22934 -0.21829 -0.23125 -0.2206 -0.23333 -0.22222 C -0.23646 -0.22477 -0.24392 -0.22894 -0.24705 -0.23033 C -0.24896 -0.23125 -0.25104 -0.23172 -0.25312 -0.23241 C -0.25764 -0.23172 -0.26215 -0.23148 -0.26667 -0.23033 C -0.27153 -0.2294 -0.27153 -0.22755 -0.27587 -0.22431 C -0.27778 -0.22292 -0.27986 -0.22176 -0.28177 -0.22037 C -0.28628 -0.2213 -0.29253 -0.22222 -0.29705 -0.22431 C -0.3184 -0.2338 -0.29965 -0.22732 -0.32274 -0.23658 C -0.33837 -0.24283 -0.35399 -0.24931 -0.36979 -0.25463 C -0.37778 -0.25741 -0.38594 -0.25972 -0.39392 -0.26273 C -0.40208 -0.26574 -0.41007 -0.26968 -0.41823 -0.27292 C -0.42413 -0.27523 -0.43038 -0.27639 -0.43646 -0.27894 C -0.47552 -0.29514 -0.45017 -0.28773 -0.46962 -0.29306 C -0.46667 -0.29445 -0.46389 -0.29699 -0.46059 -0.29699 C -0.45781 -0.29699 -0.45555 -0.29422 -0.45312 -0.29306 C -0.44253 -0.28843 -0.44271 -0.28912 -0.43177 -0.28704 C -0.42986 -0.28565 -0.42778 -0.28426 -0.42569 -0.28287 C -0.42274 -0.28125 -0.41823 -0.27986 -0.4151 -0.27894 C -0.41371 -0.27755 -0.41198 -0.27639 -0.41059 -0.27477 C -0.40955 -0.27361 -0.40885 -0.27176 -0.40764 -0.27084 C -0.40625 -0.26968 -0.40451 -0.26945 -0.40312 -0.26875 C -0.40451 -0.26482 -0.40555 -0.26019 -0.40764 -0.25672 C -0.41024 -0.25209 -0.41371 -0.24861 -0.41667 -0.24445 L -0.41979 -0.24051 L -0.42726 -0.23033 L -0.43333 -0.22222 C -0.43437 -0.22107 -0.43524 -0.21945 -0.43646 -0.21829 C -0.43993 -0.21528 -0.44132 -0.2132 -0.44548 -0.21227 C -0.45 -0.21111 -0.45451 -0.21111 -0.45903 -0.21019 C -0.47031 -0.2081 -0.46354 -0.2081 -0.46823 -0.2081 L -0.45451 -0.21019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/>
        </p:blipFill>
        <p:spPr>
          <a:xfrm>
            <a:off x="2164621" y="3912700"/>
            <a:ext cx="3568876" cy="2683046"/>
          </a:xfrm>
          <a:prstGeom prst="rect">
            <a:avLst/>
          </a:prstGeom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80" y="1661981"/>
            <a:ext cx="1467481" cy="1127292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H="1">
            <a:off x="10432473" y="2675822"/>
            <a:ext cx="1662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0.00023 C -0.01649 0.00972 -0.00903 0.00578 -0.02239 0.01203 C -0.02396 0.01273 -0.02535 0.01366 -0.02708 0.01412 L -0.0375 0.01597 C -0.05816 0.02546 -0.04288 0.01944 -0.09392 0.01597 C -0.09896 0.01551 -0.10538 0.01366 -0.11024 0.01203 C -0.1118 0.01134 -0.11337 0.01065 -0.11476 0.00995 C -0.11858 0.00486 -0.12292 -0.00162 -0.1283 -0.00417 L -0.13264 -0.00625 C -0.13472 -0.00834 -0.13663 -0.01019 -0.13854 -0.01227 C -0.1401 -0.01366 -0.14167 -0.01459 -0.14305 -0.01621 C -0.14635 -0.02014 -0.15208 -0.02847 -0.15208 -0.02824 C -0.15347 -0.03241 -0.15469 -0.03658 -0.1566 -0.04051 C -0.15729 -0.04213 -0.15885 -0.04283 -0.15937 -0.04445 C -0.16042 -0.04699 -0.16007 -0.05 -0.16094 -0.05255 C -0.16215 -0.05625 -0.16389 -0.05926 -0.16545 -0.06273 C -0.16858 -0.08496 -0.16684 -0.07639 -0.16979 -0.08889 C -0.16927 -0.11783 -0.16927 -0.14699 -0.1684 -0.17593 C -0.16823 -0.17871 -0.16771 -0.18125 -0.16701 -0.18403 C -0.16614 -0.18727 -0.1651 -0.19074 -0.16389 -0.19398 C -0.16319 -0.1963 -0.16198 -0.19815 -0.16094 -0.2 C -0.16042 -0.20209 -0.16024 -0.2044 -0.15937 -0.20625 C -0.15868 -0.2081 -0.15712 -0.20857 -0.1566 -0.21042 C -0.15555 -0.21273 -0.15625 -0.21597 -0.15521 -0.21829 C -0.15399 -0.22037 -0.15191 -0.22084 -0.15052 -0.22222 C -0.14045 -0.2338 -0.1533 -0.22431 -0.13576 -0.23449 C -0.12674 -0.2338 -0.11493 -0.24144 -0.10885 -0.23241 C -0.10295 -0.22361 -0.1092 -0.2081 -0.11024 -0.19607 C -0.11059 -0.19236 -0.1125 -0.18935 -0.11337 -0.18588 C -0.11406 -0.18334 -0.11406 -0.18033 -0.11476 -0.17778 C -0.11597 -0.17431 -0.11805 -0.1713 -0.11927 -0.16783 C -0.12621 -0.14931 -0.11805 -0.16551 -0.12674 -0.14954 C -0.12934 -0.13496 -0.12691 -0.14352 -0.13854 -0.12732 L -0.14305 -0.1213 C -0.15608 -0.12199 -0.16892 -0.12153 -0.18177 -0.12338 C -0.18403 -0.12361 -0.18576 -0.12616 -0.18767 -0.12732 C -0.18924 -0.12824 -0.1908 -0.12871 -0.19219 -0.1294 C -0.19427 -0.13148 -0.19618 -0.13357 -0.19809 -0.13542 C -0.19965 -0.13681 -0.20121 -0.13797 -0.2026 -0.13959 C -0.20434 -0.14121 -0.20555 -0.14375 -0.20729 -0.1456 C -0.22153 -0.16204 -0.21719 -0.15834 -0.22795 -0.16574 L -0.23837 -0.17986 L -0.24149 -0.18403 C -0.24444 -0.19607 -0.24462 -0.19422 -0.24149 -0.21435 C -0.24114 -0.21621 -0.23924 -0.21667 -0.23837 -0.21829 C -0.23715 -0.22037 -0.23663 -0.22269 -0.23542 -0.22431 C -0.23177 -0.23079 -0.22795 -0.23727 -0.22361 -0.24259 C -0.22222 -0.24422 -0.22031 -0.24491 -0.21892 -0.24653 C -0.2151 -0.25116 -0.21493 -0.25371 -0.21007 -0.25672 C -0.20729 -0.25834 -0.20121 -0.26065 -0.20121 -0.26042 C -0.20382 -0.24653 -0.20069 -0.25834 -0.20729 -0.24445 C -0.2158 -0.22593 -0.20087 -0.24884 -0.22049 -0.22222 C -0.23802 -0.19861 -0.22031 -0.22199 -0.23993 -0.19815 C -0.24149 -0.19607 -0.24271 -0.19375 -0.24444 -0.1919 C -0.24757 -0.18889 -0.25139 -0.18681 -0.25486 -0.18403 C -0.25781 -0.18148 -0.26076 -0.17871 -0.26371 -0.17593 C -0.2658 -0.17384 -0.26753 -0.17176 -0.26962 -0.16968 C -0.27205 -0.16759 -0.27986 -0.16134 -0.28316 -0.15972 C -0.28507 -0.1588 -0.28698 -0.1588 -0.28906 -0.15764 C -0.29219 -0.15602 -0.29479 -0.15278 -0.29792 -0.15162 C -0.30174 -0.15 -0.3059 -0.15023 -0.30989 -0.14954 C -0.3118 -0.15 -0.34045 -0.15162 -0.35017 -0.15972 C -0.3526 -0.16181 -0.35955 -0.17408 -0.36042 -0.17593 C -0.3618 -0.17824 -0.3625 -0.18125 -0.36354 -0.18403 C -0.36562 -0.19931 -0.36632 -0.19908 -0.36354 -0.22037 C -0.36319 -0.22269 -0.36146 -0.22431 -0.36042 -0.22662 C -0.35903 -0.22917 -0.35799 -0.23241 -0.3559 -0.23449 C -0.35017 -0.24074 -0.34184 -0.24445 -0.33524 -0.24884 C -0.32569 -0.2544 -0.33299 -0.25139 -0.32326 -0.25463 C -0.32031 -0.25347 -0.31684 -0.25301 -0.31441 -0.2507 C -0.31302 -0.24954 -0.31319 -0.24653 -0.31285 -0.24445 C -0.31215 -0.24051 -0.3118 -0.23658 -0.31128 -0.23241 C -0.3118 -0.21829 -0.3118 -0.20394 -0.31285 -0.19005 C -0.31302 -0.1875 -0.31441 -0.18542 -0.31597 -0.18403 C -0.31701 -0.18264 -0.31875 -0.18264 -0.32031 -0.18195 C -0.33576 -0.16783 -0.32378 -0.17709 -0.3651 -0.17986 C -0.37101 -0.18033 -0.37674 -0.18125 -0.38281 -0.18195 C -0.40069 -0.18681 -0.39496 -0.18449 -0.41267 -0.1919 C -0.42257 -0.1963 -0.41927 -0.19398 -0.42587 -0.2 C -0.425 -0.20625 -0.42448 -0.21227 -0.42309 -0.21829 C -0.42205 -0.22269 -0.4158 -0.23033 -0.41424 -0.23241 C -0.41059 -0.23658 -0.4066 -0.24028 -0.40226 -0.24259 C -0.40035 -0.24352 -0.39809 -0.24375 -0.39618 -0.24445 C -0.39375 -0.24584 -0.39132 -0.24722 -0.38871 -0.24884 C -0.3809 -0.24722 -0.37274 -0.24746 -0.3651 -0.24445 C -0.36319 -0.24422 -0.36267 -0.24074 -0.36198 -0.23843 C -0.36111 -0.23588 -0.36111 -0.2331 -0.36042 -0.23033 C -0.36007 -0.22824 -0.35955 -0.22662 -0.35903 -0.22431 C -0.35851 -0.2169 -0.36267 -0.20463 -0.35746 -0.20209 C -0.34792 -0.19722 -0.32951 -0.20394 -0.31719 -0.2081 C -0.31771 -0.20625 -0.31719 -0.20278 -0.31875 -0.20209 C -0.32535 -0.19931 -0.36944 -0.18889 -0.37674 -0.18797 C -0.38924 -0.18634 -0.40174 -0.18634 -0.41424 -0.18588 L -0.63003 -0.18195 C -0.70555 -0.18472 -0.6868 -0.18033 -0.78177 -0.2081 C -0.80555 -0.21505 -0.83455 -0.22384 -0.85625 -0.24259 C -0.8592 -0.24514 -0.86128 -0.24954 -0.86371 -0.25255 C -0.86771 -0.26875 -0.86198 -0.24676 -0.86823 -0.26667 C -0.87239 -0.28033 -0.87309 -0.28889 -0.88003 -0.30116 C -0.89392 -0.32523 -0.90903 -0.34792 -0.92326 -0.37176 C -0.93767 -0.3956 -0.97066 -0.45926 -0.97552 -0.47662 C -0.99097 -0.5338 -0.98698 -0.51227 -0.99184 -0.53935 C -0.9908 -0.54977 -0.99358 -0.56875 -0.98437 -0.5757 C -0.9816 -0.57778 -0.9783 -0.57824 -0.97552 -0.57963 C -0.96354 -0.57824 -0.95139 -0.57894 -0.93958 -0.5757 C -0.93229 -0.57338 -0.9059 -0.55741 -0.89653 -0.55139 C -0.86858 -0.53334 -0.88802 -0.54537 -0.8592 -0.52315 C -0.85295 -0.51806 -0.84601 -0.51459 -0.83976 -0.50903 C -0.83351 -0.50278 -0.82847 -0.49491 -0.82205 -0.48866 C -0.81597 -0.48264 -0.80868 -0.47894 -0.8026 -0.47269 C -0.79271 -0.46204 -0.78385 -0.44954 -0.7743 -0.4382 C -0.76753 -0.42986 -0.75816 -0.41968 -0.75208 -0.40996 C -0.74983 -0.40625 -0.74826 -0.40185 -0.74618 -0.39792 C -0.74271 -0.39167 -0.73819 -0.38658 -0.73576 -0.37963 C -0.73264 -0.37176 -0.73316 -0.37222 -0.72986 -0.36574 C -0.7283 -0.36297 -0.72674 -0.36042 -0.72517 -0.35764 C -0.72309 -0.35371 -0.72135 -0.34954 -0.71944 -0.3456 C -0.71736 -0.3419 -0.70972 -0.32824 -0.70885 -0.32523 L -0.70746 -0.31945 C -0.70937 -0.31667 -0.71111 -0.31343 -0.71337 -0.31111 C -0.71927 -0.30509 -0.72726 -0.30116 -0.7342 -0.29908 C -0.74097 -0.29722 -0.74826 -0.29676 -0.75503 -0.29514 C -0.82361 -0.27824 -0.73941 -0.28889 -0.87257 -0.28287 C -0.89601 -0.28357 -0.91927 -0.28334 -0.94271 -0.28496 C -0.96146 -0.28634 -1.07465 -0.30093 -1.0901 -0.30324 C -1.13837 -0.31065 -1.18646 -0.31713 -1.23403 -0.32732 C -1.25538 -0.33241 -1.27691 -0.33634 -1.29809 -0.34167 C -1.31753 -0.3463 -1.33663 -0.35324 -1.35625 -0.35764 C -1.37187 -0.36134 -1.38802 -0.36204 -1.40382 -0.36574 C -1.43993 -0.37384 -1.43889 -0.37408 -1.46059 -0.3838 C -1.45382 -0.38959 -1.4559 -0.38866 -1.44549 -0.39167 C -1.43038 -0.3963 -1.42014 -0.39722 -1.40382 -0.39977 C -1.35035 -0.39445 -1.29635 -0.39259 -1.24305 -0.3838 C -1.18403 -0.37384 -1.09392 -0.34977 -1.03038 -0.32523 C -1.01128 -0.31806 -0.92014 -0.27824 -0.8993 -0.26505 C -0.8717 -0.24676 -0.85017 -0.22269 -0.82656 -0.19815 C -0.82309 -0.19074 -0.81875 -0.18403 -0.81614 -0.17593 C -0.81024 -0.15718 -0.82135 -0.12639 -0.82656 -0.11528 C -0.83507 -0.0963 -0.87083 -0.05695 -0.8816 -0.04653 C -0.93594 0.00578 -0.98073 0.02754 -1.0467 0.06852 C -1.0684 0.08194 -1.09045 0.09421 -1.11233 0.10694 C -1.15243 0.13032 -1.1684 0.13727 -1.20312 0.16551 C -1.21805 0.17801 -1.21667 0.17731 -1.22517 0.1919 C -1.21892 0.20301 -1.22222 0.20116 -1.20885 0.20185 L -0.98281 0.20995 C -0.94462 0.21389 -0.90642 0.21643 -0.86823 0.22222 C -0.78177 0.23449 -0.68351 0.25555 -0.59878 0.27662 C -0.48403 0.30509 -0.45608 0.31319 -0.3441 0.36157 C -0.26493 0.39583 -0.23715 0.40694 -0.17135 0.46041 C -0.16076 0.46921 -0.15156 0.48078 -0.14167 0.49074 C -0.12361 0.54606 -0.12517 0.52546 -0.20851 0.59583 C -0.22552 0.60995 -0.24618 0.61157 -0.26528 0.61805 C -0.32413 0.63866 -0.36528 0.64977 -0.42743 0.65648 C -0.45972 0.65995 -0.49201 0.65926 -0.52413 0.66065 L -0.83542 0.65856 C -0.86337 0.65717 -0.94757 0.63634 -0.98125 0.62824 C -0.99323 0.61736 -1.00729 0.61018 -1.01701 0.59583 C -1.02083 0.59051 -1.01892 0.58102 -1.01858 0.57361 C -1.01667 0.53541 -1.00955 0.51203 -0.99479 0.47662 C -0.96979 0.41759 -0.94601 0.35741 -0.9158 0.30301 C -0.87309 0.22546 -0.76198 0.01041 -0.68958 -0.09306 C -0.63403 -0.17199 -0.5783 -0.2507 -0.51979 -0.32523 C -0.47969 -0.37639 -0.48142 -0.37338 -0.44983 -0.38773 C -0.44878 -0.38172 -0.44687 -0.3757 -0.44687 -0.36968 C -0.44687 -0.24815 -0.45851 -0.20695 -0.48698 -0.06482 C -0.49219 -0.03959 -0.50035 -0.01597 -0.50781 0.0081 C -0.51667 0.03541 -0.52552 0.06273 -0.53611 0.08889 C -0.55694 0.14028 -0.57917 0.18541 -0.61059 0.22616 C -0.62726 0.24768 -0.6441 0.26991 -0.66424 0.28472 C -0.7026 0.31319 -0.74323 0.33703 -0.78489 0.35555 C -0.82569 0.37361 -0.88993 0.37338 -0.93212 0.37569 C -1.17604 0.28078 -1.17691 0.32453 -1.34722 0.125 C -1.36892 0.09977 -1.38299 0.06458 -1.40087 0.03426 C -1.41632 -0.02778 -1.44236 -0.08658 -1.44705 -0.15162 C -1.45243 -0.22847 -1.42951 -0.35602 -1.3875 -0.42014 C -1.34983 -0.47778 -1.30816 -0.53172 -1.2625 -0.57755 C -1.21528 -0.62477 -1.12066 -0.6581 -1.06771 -0.68079 C -0.9467 -0.67523 -0.82483 -0.68195 -0.70434 -0.66459 C -0.66094 -0.6581 -0.61944 -0.6338 -0.57934 -0.60996 C -0.42604 -0.51898 -0.29687 -0.43357 -0.17882 -0.27107 C -0.14601 -0.22547 -0.12726 -0.16435 -0.10139 -0.11111 C -0.09878 -0.09028 -0.09167 -0.06945 -0.09392 -0.04861 C -0.10052 0.01088 -0.1158 0.06065 -0.14896 0.09884 C -0.16354 0.11551 -0.17864 0.13333 -0.1967 0.14143 C -0.3651 0.21643 -0.3533 0.20787 -0.48264 0.21389 C -0.51146 0.20926 -0.54062 0.20856 -0.56892 0.2 C -0.67656 0.16736 -0.71545 0.15393 -0.79965 0.09491 C -0.81996 0.08055 -0.84114 0.06736 -0.8592 0.04815 C -0.88472 0.02153 -0.9059 -0.01227 -0.92917 -0.04259 C -0.92864 -0.07963 -0.93403 -0.11759 -0.92778 -0.15371 C -0.91354 -0.23542 -0.76979 -0.38172 -0.76389 -0.38773 C -0.73108 -0.42153 -0.69358 -0.4456 -0.65677 -0.4706 C -0.61701 -0.49746 -0.57639 -0.52292 -0.53455 -0.54329 C -0.47066 -0.57454 -0.37448 -0.60162 -0.30677 -0.61204 C -0.27864 -0.61621 -0.25035 -0.61459 -0.22205 -0.61597 C -0.19219 -0.60857 -0.1618 -0.60486 -0.13264 -0.59375 C -0.12847 -0.59236 -0.125 -0.58542 -0.12535 -0.57963 C -0.12708 -0.53496 -0.14219 -0.49398 -0.16094 -0.45834 C -0.20017 -0.38426 -0.26094 -0.32593 -0.31441 -0.27685 C -0.33489 -0.2581 -0.44965 -0.1838 -0.47066 -0.17384 C -0.56024 -0.13125 -0.67101 -0.08542 -0.76858 -0.06482 C -0.84757 -0.04792 -0.89531 -0.04954 -0.97552 -0.04653 C -1.00521 -0.04861 -1.03524 -0.04769 -1.06476 -0.05255 C -1.12083 -0.06204 -1.13663 -0.07547 -1.1868 -0.10301 C -1.18385 -0.1132 -1.18246 -0.12454 -1.17778 -0.13334 C -1.17031 -0.14838 -1.12535 -0.17709 -1.1243 -0.17778 C -1.10781 -0.18797 -1.0908 -0.1963 -1.07378 -0.20417 C -1.05868 -0.21134 -1.03038 -0.21968 -1.01406 -0.22431 C -0.99635 -0.22963 -0.96962 -0.23611 -0.95156 -0.23843 C -0.88212 -0.24746 -0.8776 -0.24722 -0.82656 -0.2507 C -0.81562 -0.25 -0.79948 -0.26134 -0.79375 -0.24884 C -0.78837 -0.23611 -0.80312 -0.22269 -0.80868 -0.21042 C -0.81441 -0.19722 -0.83351 -0.17755 -0.83854 -0.17176 C -0.85833 -0.14838 -0.83889 -0.17014 -0.86076 -0.14954 C -0.8684 -0.14236 -0.87535 -0.13426 -0.88299 -0.12732 C -0.88455 -0.12593 -0.88594 -0.12384 -0.88767 -0.12338 C -0.89132 -0.12199 -0.89549 -0.12199 -0.8993 -0.1213 C -0.90972 -0.11204 -0.89687 -0.12315 -0.91128 -0.1132 C -0.91823 -0.10857 -0.91371 -0.10972 -0.92031 -0.10301 C -0.92257 -0.1007 -0.92517 -0.09884 -0.92778 -0.09699 C -0.9316 -0.09422 -0.93594 -0.09236 -0.93958 -0.08889 C -0.94114 -0.08773 -0.94253 -0.08588 -0.9441 -0.08496 C -0.94705 -0.0831 -0.95312 -0.08079 -0.95312 -0.08056 C -0.95451 -0.07894 -0.9559 -0.07662 -0.95746 -0.07477 C -0.95885 -0.07338 -0.96076 -0.07269 -0.96198 -0.07084 C -0.96302 -0.06922 -0.96354 -0.06482 -0.96354 -0.06459 L -0.97396 -0.06065 " pathEditMode="relative" rAng="0" ptsTypes="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38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1937</TotalTime>
  <Words>239</Words>
  <Application>Microsoft Office PowerPoint</Application>
  <PresentationFormat>如螢幕大小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2019-12-10T01:33:56Z</dcterms:modified>
</cp:coreProperties>
</file>