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0B5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000" dirty="0">
                <a:solidFill>
                  <a:srgbClr val="00FF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125"/>
          <c:y val="2.9980014110184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67E-2"/>
          <c:y val="0.21158472175971177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29000">
                  <a:srgbClr val="FFC000"/>
                </a:gs>
                <a:gs pos="52000">
                  <a:srgbClr val="FFFF00"/>
                </a:gs>
                <a:gs pos="77000">
                  <a:srgbClr val="92D050"/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2-47F0-BD6E-8920D5E00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chemeClr val="bg2">
                <a:lumMod val="50000"/>
              </a:schemeClr>
            </a:gs>
            <a:gs pos="65000">
              <a:schemeClr val="accent3">
                <a:lumMod val="50000"/>
              </a:schemeClr>
            </a:gs>
            <a:gs pos="21000">
              <a:schemeClr val="accent6">
                <a:lumMod val="60000"/>
                <a:lumOff val="40000"/>
              </a:schemeClr>
            </a:gs>
            <a:gs pos="34000">
              <a:schemeClr val="accent1">
                <a:lumMod val="5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E7BE-FEBC-436A-BC0D-ECC2644EC64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81F1D-9EBE-43C2-ACA2-9F0DAAD687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50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595658" y="2864925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7326945" y="4443929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205336" y="5466418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-2359" y="2677698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55984" y="4685243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728383" y="142109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46562" y="2763020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-2186014" y="1409417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9557128" y="5119591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-2678694" y="2483110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-2679730" y="5201405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9763471" y="5544774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9561657" y="534518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-2137206" y="3938325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-3037992" y="714123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-213228" y="670153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9557129" y="2242479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9329209" y="4134258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-3460112" y="2344866"/>
            <a:ext cx="1560765" cy="14105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049" y="526473"/>
            <a:ext cx="7886700" cy="1868125"/>
          </a:xfrm>
        </p:spPr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922186"/>
              </p:ext>
            </p:extLst>
          </p:nvPr>
        </p:nvGraphicFramePr>
        <p:xfrm>
          <a:off x="983930" y="1731817"/>
          <a:ext cx="7315200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  <p:sp>
        <p:nvSpPr>
          <p:cNvPr id="8" name="橢圓 7"/>
          <p:cNvSpPr/>
          <p:nvPr/>
        </p:nvSpPr>
        <p:spPr>
          <a:xfrm>
            <a:off x="6954585" y="174742"/>
            <a:ext cx="1560765" cy="14105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24975" y="3385244"/>
            <a:ext cx="1560765" cy="14105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297513" y="4300103"/>
            <a:ext cx="690592" cy="60395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34790" y="5146572"/>
            <a:ext cx="1560765" cy="14105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40626"/>
              </p:ext>
            </p:extLst>
          </p:nvPr>
        </p:nvGraphicFramePr>
        <p:xfrm>
          <a:off x="1520515" y="2003635"/>
          <a:ext cx="6096000" cy="407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130496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29623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67284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701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00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463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60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141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6316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6205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467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189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惜用資源顧地球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596612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223164" y="2383723"/>
            <a:ext cx="1814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冷氣控溫不外洩</a:t>
            </a:r>
          </a:p>
        </p:txBody>
      </p:sp>
      <p:sp>
        <p:nvSpPr>
          <p:cNvPr id="11" name="橢圓 10"/>
          <p:cNvSpPr/>
          <p:nvPr/>
        </p:nvSpPr>
        <p:spPr>
          <a:xfrm>
            <a:off x="462537" y="3214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705791" y="151090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757790" y="1540772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919737" y="3671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996564" y="153519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30899" y="2741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11701" y="2009650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45682" y="152583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71926" y="410094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22714" y="459116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332457" y="1388012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68123" y="2545876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854909" y="152583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197112" y="263888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0312" y="4549892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62537" y="533481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3187134" y="6195349"/>
            <a:ext cx="600778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044712" y="612187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2416312" y="616393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8194921" y="238372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8015237" y="386246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4011148" y="34556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202895" y="57699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8576836" y="2010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428429" y="1659132"/>
            <a:ext cx="618977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8480300" y="236233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8476985" y="3012766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507305" y="119223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267070" y="28102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3130143" y="34556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964906" y="3161398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65551" y="877312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4492952" y="6205146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7364478" y="1398131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8055538" y="465706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7964906" y="59525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8563123" y="3510197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8742948" y="4327602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7675605" y="5634515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8314188" y="5245770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10710436" y="41440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10862836" y="4296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11015236" y="4448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11167636" y="4601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10862836" y="4296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11015236" y="4448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11167636" y="4601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11320036" y="47536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11015236" y="4448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11167636" y="4601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11320036" y="47536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11472436" y="49060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11167636" y="4601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1320036" y="47536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11472436" y="49060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11624836" y="5058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1320036" y="47536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1472436" y="49060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11624836" y="5058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1777236" y="5210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11472436" y="49060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11624836" y="5058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11777236" y="5210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11929636" y="5363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11624836" y="50584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11777236" y="52108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11929636" y="53632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12082036" y="5515654"/>
            <a:ext cx="332225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 flipH="1">
            <a:off x="10405200" y="2784675"/>
            <a:ext cx="2134472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 rot="737782" flipH="1">
            <a:off x="10553003" y="5983314"/>
            <a:ext cx="2134472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 flipH="1">
            <a:off x="10557600" y="5069856"/>
            <a:ext cx="2134472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 flipH="1">
            <a:off x="4580393" y="236232"/>
            <a:ext cx="2134472" cy="37672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2019-12-10T01:33:51Z</dcterms:modified>
</cp:coreProperties>
</file>