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0901" r="8570"/>
          <a:stretch/>
        </p:blipFill>
        <p:spPr>
          <a:xfrm>
            <a:off x="2174482" y="3025448"/>
            <a:ext cx="4795040" cy="241097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1" y="2435781"/>
            <a:ext cx="5841888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35" y="1423390"/>
            <a:ext cx="3446343" cy="376725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6365"/>
            <a:ext cx="3775166" cy="29177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6" y="1780807"/>
            <a:ext cx="4356557" cy="3544683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3" y="1946366"/>
            <a:ext cx="2795451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92774" y="251877"/>
            <a:ext cx="788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開心跳舞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75" y="92209"/>
            <a:ext cx="1725405" cy="10887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5" y="1747807"/>
            <a:ext cx="2750152" cy="21589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8" y="1806071"/>
            <a:ext cx="2938973" cy="21589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98" y="1747807"/>
            <a:ext cx="2868602" cy="19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14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24</cp:revision>
  <dcterms:created xsi:type="dcterms:W3CDTF">2017-11-27T07:14:05Z</dcterms:created>
  <dcterms:modified xsi:type="dcterms:W3CDTF">2019-12-17T01:26:57Z</dcterms:modified>
</cp:coreProperties>
</file>