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F3F3"/>
    <a:srgbClr val="FF66FF"/>
    <a:srgbClr val="28F6E2"/>
    <a:srgbClr val="FFFF99"/>
    <a:srgbClr val="66FFFF"/>
    <a:srgbClr val="FF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8" d="100"/>
          <a:sy n="68" d="100"/>
        </p:scale>
        <p:origin x="13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\\192.168.0.1\public\0.powerpoint\&#24180;&#24179;&#22343;&#28331;&#24230;.xlsx" TargetMode="External"/><Relationship Id="rId4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>
                <a:solidFill>
                  <a:srgbClr val="66FFFF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年平均溫度</a:t>
            </a:r>
          </a:p>
        </c:rich>
      </c:tx>
      <c:layout>
        <c:manualLayout>
          <c:xMode val="edge"/>
          <c:yMode val="edge"/>
          <c:x val="0.30280104247555756"/>
          <c:y val="3.44239490937556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186647151655351E-2"/>
          <c:y val="0.16511487841027489"/>
          <c:w val="0.90568844064207032"/>
          <c:h val="0.744633762317343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C8-411E-96F4-5FEAAF9AC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blipFill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rgbClr val="66FFFF"/>
                </a:solidFill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66FF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99"/>
          </a:solidFill>
          <a:latin typeface="文鼎細鋼筆行楷" panose="020B0602010101010101" pitchFamily="34" charset="-120"/>
          <a:ea typeface="文鼎細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761593" y="3298626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3399"/>
                </a:solidFill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FF3399"/>
                </a:solidFill>
              </a:rPr>
              <a:t>...</a:t>
            </a:r>
            <a:r>
              <a:rPr lang="zh-TW" altLang="en-US" dirty="0" smtClean="0">
                <a:solidFill>
                  <a:srgbClr val="FF3399"/>
                </a:solidFill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370259"/>
              </p:ext>
            </p:extLst>
          </p:nvPr>
        </p:nvGraphicFramePr>
        <p:xfrm>
          <a:off x="1829079" y="2192471"/>
          <a:ext cx="6182591" cy="3689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3399"/>
                </a:solidFill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FF3399"/>
                </a:solidFill>
              </a:rPr>
              <a:t>……</a:t>
            </a:r>
            <a:r>
              <a:rPr lang="zh-TW" altLang="en-US" dirty="0" smtClean="0">
                <a:solidFill>
                  <a:srgbClr val="FF3399"/>
                </a:solidFill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64483"/>
            <a:ext cx="78867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73725"/>
              </p:ext>
            </p:extLst>
          </p:nvPr>
        </p:nvGraphicFramePr>
        <p:xfrm>
          <a:off x="1172307" y="1870400"/>
          <a:ext cx="6096000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030303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45498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4920484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66FF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zh-TW" altLang="en-US" sz="3200" dirty="0">
                        <a:solidFill>
                          <a:srgbClr val="66FF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4718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C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8884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FF99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zh-TW" altLang="en-US" dirty="0">
                        <a:solidFill>
                          <a:srgbClr val="FFFF99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055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28F6E2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28F6E2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218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5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7044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02471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70C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0070C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8337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0433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6659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66FF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FF66FF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7941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3399"/>
                </a:solidFill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1926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文鼎俏黑體P</vt:lpstr>
      <vt:lpstr>文鼎甜妞體P</vt:lpstr>
      <vt:lpstr>文鼎細鋼筆行楷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2019-12-10T01:27:24Z</dcterms:modified>
</cp:coreProperties>
</file>