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AD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550F1-5194-4679-801A-B68FE04ACB7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A0905-F57E-4A40-94B9-CA1F80D52A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395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+</a:t>
            </a:r>
            <a:r>
              <a:rPr lang="zh-TW" altLang="en-US" dirty="0" smtClean="0"/>
              <a:t>                         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A0905-F57E-4A40-94B9-CA1F80D52AC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54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687132"/>
            <a:ext cx="5429250" cy="1822831"/>
          </a:xfrm>
          <a:solidFill>
            <a:srgbClr val="00FFFF"/>
          </a:solidFill>
          <a:ln>
            <a:noFill/>
          </a:ln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87927" y="13877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俏黑體P" panose="020B0602010101010101" pitchFamily="34" charset="-120"/>
                <a:ea typeface="文鼎俏黑體P" panose="020B0602010101010101" pitchFamily="34" charset="-120"/>
              </a:rPr>
              <a:t>全球溫度上升統計表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833" y="2175163"/>
            <a:ext cx="6754512" cy="3703308"/>
          </a:xfrm>
          <a:prstGeom prst="rect">
            <a:avLst/>
          </a:prstGeom>
          <a:ln w="76200">
            <a:solidFill>
              <a:srgbClr val="00FFFF"/>
            </a:solidFill>
          </a:ln>
        </p:spPr>
      </p:pic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953646"/>
              </p:ext>
            </p:extLst>
          </p:nvPr>
        </p:nvGraphicFramePr>
        <p:xfrm>
          <a:off x="1354260" y="1403795"/>
          <a:ext cx="60960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641255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18094299"/>
                    </a:ext>
                  </a:extLst>
                </a:gridCol>
              </a:tblGrid>
              <a:tr h="370840">
                <a:tc rowSpan="11">
                  <a:txBody>
                    <a:bodyPr/>
                    <a:lstStyle/>
                    <a:p>
                      <a:r>
                        <a:rPr lang="zh-TW" altLang="en-US" sz="4800" dirty="0" smtClean="0">
                          <a:latin typeface="文鼎俏黑體P" panose="020B0602010101010101" pitchFamily="34" charset="-120"/>
                          <a:ea typeface="文鼎俏黑體P" panose="020B0602010101010101" pitchFamily="34" charset="-120"/>
                        </a:rPr>
                        <a:t>方法節能減碳吃地球</a:t>
                      </a:r>
                      <a:endParaRPr lang="zh-TW" altLang="en-US" sz="4800" dirty="0">
                        <a:latin typeface="文鼎俏黑體P" panose="020B0602010101010101" pitchFamily="34" charset="-120"/>
                        <a:ea typeface="文鼎俏黑體P" panose="020B0602010101010101" pitchFamily="34" charset="-12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 smtClean="0"/>
                    </a:p>
                    <a:p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0117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文鼎俏黑體P" panose="020B0602010101010101" pitchFamily="34" charset="-120"/>
                          <a:ea typeface="文鼎俏黑體P" panose="020B0602010101010101" pitchFamily="34" charset="-120"/>
                        </a:rPr>
                        <a:t>冷氣控溫</a:t>
                      </a:r>
                      <a:r>
                        <a:rPr lang="zh-TW" altLang="en-US" sz="1800" dirty="0" smtClean="0">
                          <a:latin typeface="文鼎俏黑體P" panose="020B0602010101010101" pitchFamily="34" charset="-120"/>
                          <a:ea typeface="文鼎俏黑體P" panose="020B0602010101010101" pitchFamily="34" charset="-120"/>
                        </a:rPr>
                        <a:t>要</a:t>
                      </a:r>
                      <a:r>
                        <a:rPr lang="zh-TW" altLang="en-US" sz="1800" dirty="0" smtClean="0">
                          <a:latin typeface="文鼎俏黑體P" panose="020B0602010101010101" pitchFamily="34" charset="-120"/>
                          <a:ea typeface="文鼎俏黑體P" panose="020B0602010101010101" pitchFamily="34" charset="-120"/>
                        </a:rPr>
                        <a:t>外洩</a:t>
                      </a:r>
                      <a:endParaRPr lang="zh-TW" altLang="en-US" sz="1800" dirty="0">
                        <a:latin typeface="文鼎俏黑體P" panose="020B0602010101010101" pitchFamily="34" charset="-120"/>
                        <a:ea typeface="文鼎俏黑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4701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文鼎俏黑體P" panose="020B0602010101010101" pitchFamily="34" charset="-120"/>
                          <a:ea typeface="文鼎俏黑體P" panose="020B0602010101010101" pitchFamily="34" charset="-120"/>
                        </a:rPr>
                        <a:t>隨手開燈插插頭</a:t>
                      </a:r>
                      <a:endParaRPr lang="zh-TW" altLang="en-US" dirty="0">
                        <a:latin typeface="文鼎俏黑體P" panose="020B0602010101010101" pitchFamily="34" charset="-120"/>
                        <a:ea typeface="文鼎俏黑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5267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不省電燈具更不省錢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0598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加能省水不看標章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2926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選車開車兼保健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9882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每週每天要開車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2935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文鼎俏黑體P" panose="020B0602010101010101" pitchFamily="34" charset="-120"/>
                          <a:ea typeface="文鼎俏黑體P" panose="020B0602010101010101" pitchFamily="34" charset="-120"/>
                        </a:rPr>
                        <a:t>選車用車助加碳</a:t>
                      </a:r>
                      <a:endParaRPr lang="zh-TW" altLang="en-US" sz="1800" dirty="0">
                        <a:latin typeface="文鼎俏黑體P" panose="020B0602010101010101" pitchFamily="34" charset="-120"/>
                        <a:ea typeface="文鼎俏黑體P" panose="020B0602010101010101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3304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少吃蔬食多吃肉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0579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自備棉洗筷與袋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6051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不惜用資源不顧地球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66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1934</TotalTime>
  <Words>232</Words>
  <Application>Microsoft Office PowerPoint</Application>
  <PresentationFormat>如螢幕大小 (4:3)</PresentationFormat>
  <Paragraphs>43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文鼎俏黑體P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27</cp:revision>
  <dcterms:created xsi:type="dcterms:W3CDTF">2017-12-09T08:36:57Z</dcterms:created>
  <dcterms:modified xsi:type="dcterms:W3CDTF">2019-12-10T01:34:08Z</dcterms:modified>
</cp:coreProperties>
</file>