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97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255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450869"/>
            <a:ext cx="6583680" cy="3538158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720090" y="1729014"/>
            <a:ext cx="7886700" cy="4351338"/>
          </a:xfrm>
        </p:spPr>
        <p:txBody>
          <a:bodyPr/>
          <a:lstStyle/>
          <a:p>
            <a:r>
              <a:rPr lang="en-US" altLang="zh-TW" smtClean="0"/>
              <a:t> </a:t>
            </a:r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99854"/>
              </p:ext>
            </p:extLst>
          </p:nvPr>
        </p:nvGraphicFramePr>
        <p:xfrm>
          <a:off x="2050868" y="1998058"/>
          <a:ext cx="6077180" cy="407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590">
                  <a:extLst>
                    <a:ext uri="{9D8B030D-6E8A-4147-A177-3AD203B41FA5}">
                      <a16:colId xmlns:a16="http://schemas.microsoft.com/office/drawing/2014/main" val="1630120505"/>
                    </a:ext>
                  </a:extLst>
                </a:gridCol>
                <a:gridCol w="3038590">
                  <a:extLst>
                    <a:ext uri="{9D8B030D-6E8A-4147-A177-3AD203B41FA5}">
                      <a16:colId xmlns:a16="http://schemas.microsoft.com/office/drawing/2014/main" val="1654378989"/>
                    </a:ext>
                  </a:extLst>
                </a:gridCol>
              </a:tblGrid>
              <a:tr h="37073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75326"/>
                  </a:ext>
                </a:extLst>
              </a:tr>
              <a:tr h="370738">
                <a:tc rowSpan="10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74924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05690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98602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43609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70834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41307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847375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16618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94822"/>
                  </a:ext>
                </a:extLst>
              </a:tr>
              <a:tr h="370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4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165</Words>
  <Application>Microsoft Office PowerPoint</Application>
  <PresentationFormat>如螢幕大小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2019-12-10T01:31:51Z</dcterms:modified>
</cp:coreProperties>
</file>