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F1C9"/>
    <a:srgbClr val="00FFFF"/>
    <a:srgbClr val="666699"/>
    <a:srgbClr val="DEF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997" autoAdjust="0"/>
  </p:normalViewPr>
  <p:slideViewPr>
    <p:cSldViewPr snapToGrid="0">
      <p:cViewPr>
        <p:scale>
          <a:sx n="75" d="100"/>
          <a:sy n="75" d="100"/>
        </p:scale>
        <p:origin x="1194" y="-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D-4080-AB4B-AED6ABA18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C097-39A2-48AF-9432-1367AB2FDB11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6893-1103-475E-9D9A-518EBDBD78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9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6893-1103-475E-9D9A-518EBDBD78B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9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3903" y="1902501"/>
            <a:ext cx="6082747" cy="3957708"/>
          </a:xfrm>
          <a:prstGeom prst="rect">
            <a:avLst/>
          </a:prstGeom>
          <a:ln>
            <a:solidFill>
              <a:srgbClr val="DEF8E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9" y="74233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65050"/>
            <a:ext cx="78867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160" y="179502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cap="none" spc="0" dirty="0">
          <a:ln w="12700">
            <a:solidFill>
              <a:schemeClr val="tx2">
                <a:lumMod val="75000"/>
              </a:schemeClr>
            </a:solidFill>
            <a:prstDash val="solid"/>
          </a:ln>
          <a:pattFill prst="dkUpDiag">
            <a:fgClr>
              <a:schemeClr val="tx2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dist="38100" dir="2640000" algn="bl" rotWithShape="0">
              <a:schemeClr val="tx2">
                <a:lumMod val="75000"/>
              </a:scheme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3F1C9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/>
        </p:nvGraphicFramePr>
        <p:xfrm>
          <a:off x="2019300" y="2032635"/>
          <a:ext cx="510540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60688"/>
              </p:ext>
            </p:extLst>
          </p:nvPr>
        </p:nvGraphicFramePr>
        <p:xfrm>
          <a:off x="1371599" y="2016215"/>
          <a:ext cx="561109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546">
                  <a:extLst>
                    <a:ext uri="{9D8B030D-6E8A-4147-A177-3AD203B41FA5}">
                      <a16:colId xmlns:a16="http://schemas.microsoft.com/office/drawing/2014/main" val="2703564094"/>
                    </a:ext>
                  </a:extLst>
                </a:gridCol>
                <a:gridCol w="2805546">
                  <a:extLst>
                    <a:ext uri="{9D8B030D-6E8A-4147-A177-3AD203B41FA5}">
                      <a16:colId xmlns:a16="http://schemas.microsoft.com/office/drawing/2014/main" val="467318848"/>
                    </a:ext>
                  </a:extLst>
                </a:gridCol>
              </a:tblGrid>
              <a:tr h="26252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07943"/>
                  </a:ext>
                </a:extLst>
              </a:tr>
              <a:tr h="266351">
                <a:tc rowSpan="10">
                  <a:txBody>
                    <a:bodyPr/>
                    <a:lstStyle/>
                    <a:p>
                      <a:pPr algn="ctr"/>
                      <a:endParaRPr lang="zh-TW" altLang="en-US" dirty="0" smtClean="0"/>
                    </a:p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</a:p>
                    <a:p>
                      <a:endParaRPr lang="zh-TW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8199"/>
                  </a:ext>
                </a:extLst>
              </a:tr>
              <a:tr h="2663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35917"/>
                  </a:ext>
                </a:extLst>
              </a:tr>
              <a:tr h="2663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98674"/>
                  </a:ext>
                </a:extLst>
              </a:tr>
              <a:tr h="2663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18412"/>
                  </a:ext>
                </a:extLst>
              </a:tr>
              <a:tr h="3529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31763"/>
                  </a:ext>
                </a:extLst>
              </a:tr>
              <a:tr h="34737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29256"/>
                  </a:ext>
                </a:extLst>
              </a:tr>
              <a:tr h="3307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66806"/>
                  </a:ext>
                </a:extLst>
              </a:tr>
              <a:tr h="2663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31026"/>
                  </a:ext>
                </a:extLst>
              </a:tr>
              <a:tr h="2663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349650"/>
                  </a:ext>
                </a:extLst>
              </a:tr>
              <a:tr h="2663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0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228</Words>
  <Application>Microsoft Office PowerPoint</Application>
  <PresentationFormat>如螢幕大小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2019-12-10T01:31:57Z</dcterms:modified>
</cp:coreProperties>
</file>