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000" dirty="0">
                <a:solidFill>
                  <a:schemeClr val="bg2">
                    <a:lumMod val="1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222816421709126"/>
          <c:y val="1.3658099274378525E-2"/>
        </c:manualLayout>
      </c:layout>
      <c:overlay val="0"/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8777404606124202E-2"/>
          <c:y val="0.22434105585926006"/>
          <c:w val="0.90410641561738347"/>
          <c:h val="0.638882221155384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4-42C3-AFE7-E16A18628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blipFill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blipFill>
            <a:blip r:embed="rId16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blipFill>
            <a:blip r:embed="rId17"/>
            <a:tile tx="0" ty="0" sx="100000" sy="100000" flip="none" algn="tl"/>
          </a:blip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81230"/>
              </p:ext>
            </p:extLst>
          </p:nvPr>
        </p:nvGraphicFramePr>
        <p:xfrm>
          <a:off x="1191490" y="1510145"/>
          <a:ext cx="6677892" cy="464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8995"/>
              </p:ext>
            </p:extLst>
          </p:nvPr>
        </p:nvGraphicFramePr>
        <p:xfrm>
          <a:off x="1524000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78037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3361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4858747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5400" dirty="0" smtClean="0">
                          <a:solidFill>
                            <a:srgbClr val="FFFF00"/>
                          </a:solidFill>
                        </a:rPr>
                        <a:t>節能減碳救地球</a:t>
                      </a:r>
                      <a:endParaRPr lang="zh-TW" alt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冷氣控溫不外洩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33944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隨手關燈拔插頭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80225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省電燈具更省錢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621668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節能省水看標章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728946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56081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每週一天不開車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59908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選車用車助減碳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65365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多吃蔬食少吃肉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576660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自備杯筷帕與袋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338282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惜用資源顧地球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525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文鼎甜妞體P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2019-12-10T01:29:11Z</dcterms:modified>
</cp:coreProperties>
</file>