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5400" dirty="0"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atin typeface="文鼎超黑" panose="020B0609010101010101" pitchFamily="49" charset="-120"/>
                <a:ea typeface="文鼎超黑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1747192149782932"/>
          <c:y val="5.89496198909942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542938725011238"/>
          <c:y val="0.24156463431276348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D-4338-951A-829F37185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blipFill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ln>
            <a:solidFill>
              <a:srgbClr val="FF0000"/>
            </a:solidFill>
          </a:ln>
          <a:blipFill>
            <a:blip r:embed="rId16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latin typeface="書法家中楷體" panose="02010609010101010101" pitchFamily="49" charset="-120"/>
          <a:ea typeface="書法家中楷體" panose="0201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ln>
            <a:solidFill>
              <a:schemeClr val="accent4">
                <a:lumMod val="60000"/>
                <a:lumOff val="40000"/>
              </a:schemeClr>
            </a:solidFill>
          </a:ln>
          <a:blipFill>
            <a:blip r:embed="rId17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</a:effectLst>
          <a:latin typeface="文鼎疊圓體" panose="020B0609010101010101" pitchFamily="49" charset="-120"/>
          <a:ea typeface="文鼎疊圓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20809"/>
              </p:ext>
            </p:extLst>
          </p:nvPr>
        </p:nvGraphicFramePr>
        <p:xfrm>
          <a:off x="-37821" y="1882735"/>
          <a:ext cx="8279822" cy="430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01219"/>
              </p:ext>
            </p:extLst>
          </p:nvPr>
        </p:nvGraphicFramePr>
        <p:xfrm>
          <a:off x="1991096" y="1676400"/>
          <a:ext cx="5132206" cy="43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103">
                  <a:extLst>
                    <a:ext uri="{9D8B030D-6E8A-4147-A177-3AD203B41FA5}">
                      <a16:colId xmlns:a16="http://schemas.microsoft.com/office/drawing/2014/main" val="4080948557"/>
                    </a:ext>
                  </a:extLst>
                </a:gridCol>
                <a:gridCol w="2566103">
                  <a:extLst>
                    <a:ext uri="{9D8B030D-6E8A-4147-A177-3AD203B41FA5}">
                      <a16:colId xmlns:a16="http://schemas.microsoft.com/office/drawing/2014/main" val="3605977967"/>
                    </a:ext>
                  </a:extLst>
                </a:gridCol>
              </a:tblGrid>
              <a:tr h="609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方法</a:t>
                      </a:r>
                    </a:p>
                    <a:p>
                      <a:pPr algn="ctr"/>
                      <a:endParaRPr lang="zh-TW" alt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54820"/>
                  </a:ext>
                </a:extLst>
              </a:tr>
              <a:tr h="34800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7030A0"/>
                          </a:solidFill>
                        </a:rPr>
                        <a:t>節能減碳救地球</a:t>
                      </a:r>
                      <a:endParaRPr lang="zh-TW" alt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gradFill>
                      <a:gsLst>
                        <a:gs pos="0">
                          <a:srgbClr val="0070C0"/>
                        </a:gs>
                        <a:gs pos="64000">
                          <a:schemeClr val="accent1">
                            <a:lumMod val="60000"/>
                            <a:lumOff val="40000"/>
                          </a:schemeClr>
                        </a:gs>
                        <a:gs pos="37000">
                          <a:srgbClr val="00B0F0"/>
                        </a:gs>
                        <a:gs pos="86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745015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隨手關燈拔插頭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5206986"/>
                  </a:ext>
                </a:extLst>
              </a:tr>
              <a:tr h="403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8601490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1069253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0056683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每週一天不開車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3855200"/>
                  </a:ext>
                </a:extLst>
              </a:tr>
              <a:tr h="3676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選車用車助減碳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2982213"/>
                  </a:ext>
                </a:extLst>
              </a:tr>
              <a:tr h="3955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0213089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1920465"/>
                  </a:ext>
                </a:extLst>
              </a:tr>
              <a:tr h="3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456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文鼎超黑</vt:lpstr>
      <vt:lpstr>文鼎疊圓體</vt:lpstr>
      <vt:lpstr>書法家中楷體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2019-12-10T01:29:21Z</dcterms:modified>
</cp:coreProperties>
</file>