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  <a:srgbClr val="339966"/>
    <a:srgbClr val="FF9900"/>
    <a:srgbClr val="FFFF99"/>
    <a:srgbClr val="B87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4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年平均溫度</a:t>
            </a:r>
            <a:endParaRPr lang="zh-TW" altLang="en-US" sz="40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2668147679892573"/>
          <c:y val="2.6773686455536357E-2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45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3-42DB-95FA-9A74D508F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4">
              <a:lumMod val="60000"/>
              <a:lumOff val="4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000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643925"/>
              </p:ext>
            </p:extLst>
          </p:nvPr>
        </p:nvGraphicFramePr>
        <p:xfrm>
          <a:off x="748145" y="1902558"/>
          <a:ext cx="7767205" cy="4269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0938" y="189068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12983"/>
              </p:ext>
            </p:extLst>
          </p:nvPr>
        </p:nvGraphicFramePr>
        <p:xfrm>
          <a:off x="2213543" y="1081516"/>
          <a:ext cx="500149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745">
                  <a:extLst>
                    <a:ext uri="{9D8B030D-6E8A-4147-A177-3AD203B41FA5}">
                      <a16:colId xmlns:a16="http://schemas.microsoft.com/office/drawing/2014/main" val="514836824"/>
                    </a:ext>
                  </a:extLst>
                </a:gridCol>
                <a:gridCol w="2500745">
                  <a:extLst>
                    <a:ext uri="{9D8B030D-6E8A-4147-A177-3AD203B41FA5}">
                      <a16:colId xmlns:a16="http://schemas.microsoft.com/office/drawing/2014/main" val="237216320"/>
                    </a:ext>
                  </a:extLst>
                </a:gridCol>
              </a:tblGrid>
              <a:tr h="4872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rgbClr val="FFFF00"/>
                          </a:solidFill>
                        </a:rPr>
                        <a:t>方法</a:t>
                      </a:r>
                      <a:endParaRPr lang="zh-TW" alt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口訣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355851"/>
                  </a:ext>
                </a:extLst>
              </a:tr>
              <a:tr h="42990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33CC"/>
                          </a:solidFill>
                        </a:rPr>
                        <a:t>節能減碳救地球</a:t>
                      </a:r>
                      <a:endParaRPr lang="zh-TW" altLang="en-US" sz="240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冷氣控溫不外洩</a:t>
                      </a:r>
                      <a:endParaRPr lang="zh-TW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75589"/>
                  </a:ext>
                </a:extLst>
              </a:tr>
              <a:tr h="4299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9900"/>
                          </a:solidFill>
                        </a:rPr>
                        <a:t>隨手關燈拔插頭</a:t>
                      </a:r>
                      <a:endParaRPr lang="zh-TW" altLang="en-US" sz="2400" dirty="0">
                        <a:solidFill>
                          <a:srgbClr val="FF990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65700"/>
                  </a:ext>
                </a:extLst>
              </a:tr>
              <a:tr h="4299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accent4"/>
                          </a:solidFill>
                        </a:rPr>
                        <a:t>省電燈具更省錢</a:t>
                      </a:r>
                      <a:endParaRPr lang="zh-TW" alt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38926"/>
                  </a:ext>
                </a:extLst>
              </a:tr>
              <a:tr h="4299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節能省水看標章</a:t>
                      </a:r>
                      <a:endParaRPr lang="zh-TW" alt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011678"/>
                  </a:ext>
                </a:extLst>
              </a:tr>
              <a:tr h="4299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鐵馬步行兼保健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43025"/>
                  </a:ext>
                </a:extLst>
              </a:tr>
              <a:tr h="4299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每週一天不開車</a:t>
                      </a:r>
                      <a:endParaRPr lang="zh-TW" altLang="en-US" sz="2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472153"/>
                  </a:ext>
                </a:extLst>
              </a:tr>
              <a:tr h="4299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選車用車助減碳</a:t>
                      </a:r>
                      <a:endParaRPr lang="zh-TW" altLang="en-US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58076"/>
                  </a:ext>
                </a:extLst>
              </a:tr>
              <a:tr h="4299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accent6"/>
                          </a:solidFill>
                        </a:rPr>
                        <a:t>多吃蔬食少吃肉</a:t>
                      </a:r>
                      <a:endParaRPr lang="zh-TW" alt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748598"/>
                  </a:ext>
                </a:extLst>
              </a:tr>
              <a:tr h="4299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自備杯筷帕與袋</a:t>
                      </a:r>
                      <a:endParaRPr lang="zh-TW" altLang="en-US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157145"/>
                  </a:ext>
                </a:extLst>
              </a:tr>
              <a:tr h="4299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7030A0"/>
                          </a:solidFill>
                        </a:rPr>
                        <a:t>惜用資源顧地球</a:t>
                      </a:r>
                      <a:endParaRPr lang="zh-TW" alt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237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27</cp:revision>
  <dcterms:created xsi:type="dcterms:W3CDTF">2017-12-09T08:36:57Z</dcterms:created>
  <dcterms:modified xsi:type="dcterms:W3CDTF">2019-12-10T01:31:01Z</dcterms:modified>
</cp:coreProperties>
</file>