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62" autoAdjust="0"/>
    <p:restoredTop sz="94660"/>
  </p:normalViewPr>
  <p:slideViewPr>
    <p:cSldViewPr snapToGrid="0">
      <p:cViewPr varScale="1">
        <p:scale>
          <a:sx n="73" d="100"/>
          <a:sy n="73" d="100"/>
        </p:scale>
        <p:origin x="57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1723-AF12-453A-9B9A-A52C8B1EB04D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2A69A-79C5-4A2A-8DD3-FB2AA51B95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28628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1723-AF12-453A-9B9A-A52C8B1EB04D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2A69A-79C5-4A2A-8DD3-FB2AA51B95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10470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1723-AF12-453A-9B9A-A52C8B1EB04D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2A69A-79C5-4A2A-8DD3-FB2AA51B95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56129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1723-AF12-453A-9B9A-A52C8B1EB04D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2A69A-79C5-4A2A-8DD3-FB2AA51B95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0100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1723-AF12-453A-9B9A-A52C8B1EB04D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2A69A-79C5-4A2A-8DD3-FB2AA51B95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47313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1723-AF12-453A-9B9A-A52C8B1EB04D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2A69A-79C5-4A2A-8DD3-FB2AA51B95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58297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1723-AF12-453A-9B9A-A52C8B1EB04D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2A69A-79C5-4A2A-8DD3-FB2AA51B95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02660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1723-AF12-453A-9B9A-A52C8B1EB04D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2A69A-79C5-4A2A-8DD3-FB2AA51B95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72732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1723-AF12-453A-9B9A-A52C8B1EB04D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2A69A-79C5-4A2A-8DD3-FB2AA51B95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11239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1723-AF12-453A-9B9A-A52C8B1EB04D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2A69A-79C5-4A2A-8DD3-FB2AA51B95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11640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1723-AF12-453A-9B9A-A52C8B1EB04D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2A69A-79C5-4A2A-8DD3-FB2AA51B95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33083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B1723-AF12-453A-9B9A-A52C8B1EB04D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92A69A-79C5-4A2A-8DD3-FB2AA51B95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6935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33CC"/>
          </a:solidFill>
          <a:latin typeface="文鼎俏黑體P" panose="020B0602010101010101" pitchFamily="34" charset="-120"/>
          <a:ea typeface="文鼎俏黑體P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2">
              <a:lumMod val="75000"/>
            </a:schemeClr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1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ewweb.zoo.gov.tw/Pager/Show/ZooData_Index_Show.aspx?Animal_ID=10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最</a:t>
            </a:r>
            <a:r>
              <a:rPr lang="zh-TW" altLang="en-US" dirty="0"/>
              <a:t>愛</a:t>
            </a:r>
            <a:r>
              <a:rPr lang="zh-TW" altLang="en-US" dirty="0" smtClean="0"/>
              <a:t>動物介紹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資料蒐集：阿珉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519149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臺灣雲豹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頸側及體側有大型塊雲狀</a:t>
            </a:r>
            <a:r>
              <a:rPr lang="zh-TW" altLang="en-US" dirty="0" smtClean="0"/>
              <a:t>黑斑</a:t>
            </a:r>
            <a:endParaRPr lang="en-US" altLang="zh-TW" dirty="0" smtClean="0"/>
          </a:p>
          <a:p>
            <a:r>
              <a:rPr lang="zh-TW" altLang="en-US" dirty="0"/>
              <a:t>食性</a:t>
            </a:r>
            <a:r>
              <a:rPr lang="zh-TW" altLang="en-US" dirty="0" smtClean="0"/>
              <a:t>：以</a:t>
            </a:r>
            <a:r>
              <a:rPr lang="zh-TW" altLang="en-US" dirty="0"/>
              <a:t>鳥類、靈長類、小型哺乳動物</a:t>
            </a:r>
            <a:r>
              <a:rPr lang="zh-TW" altLang="en-US" dirty="0" smtClean="0"/>
              <a:t>為主</a:t>
            </a:r>
            <a:endParaRPr lang="en-US" altLang="zh-TW" dirty="0" smtClean="0"/>
          </a:p>
          <a:p>
            <a:r>
              <a:rPr lang="zh-TW" altLang="en-US" dirty="0"/>
              <a:t>夜行性，喜歡單獨活動，善於攀樹</a:t>
            </a:r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1030" name="Picture 6" descr="臺灣雲豹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05179">
            <a:off x="4872222" y="2084525"/>
            <a:ext cx="3632069" cy="242622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00B0F0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2001476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亞洲象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公象有「象牙</a:t>
            </a:r>
            <a:r>
              <a:rPr lang="zh-TW" altLang="en-US" dirty="0" smtClean="0"/>
              <a:t>」，功用</a:t>
            </a:r>
            <a:r>
              <a:rPr lang="zh-TW" altLang="en-US" dirty="0"/>
              <a:t>在於剝樹皮、掘樹根</a:t>
            </a:r>
            <a:endParaRPr lang="en-US" altLang="zh-TW" dirty="0" smtClean="0"/>
          </a:p>
          <a:p>
            <a:r>
              <a:rPr lang="zh-TW" altLang="en-US" dirty="0"/>
              <a:t>象鼻是由上唇與鼻子組合而成，呈管狀，其內沒有骨骼，又有彈性的肌肉組織，可隨意轉動，</a:t>
            </a:r>
            <a:r>
              <a:rPr lang="zh-TW" altLang="en-US" dirty="0" smtClean="0"/>
              <a:t>伸縮自如</a:t>
            </a:r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1028" name="Picture 4" descr="亞洲象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4120" y="2168434"/>
            <a:ext cx="3344615" cy="2394744"/>
          </a:xfrm>
          <a:prstGeom prst="plaque">
            <a:avLst/>
          </a:prstGeom>
          <a:ln w="228600" cap="sq" cmpd="thickThin">
            <a:solidFill>
              <a:schemeClr val="accent6">
                <a:lumMod val="75000"/>
              </a:schemeClr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30856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臺灣</a:t>
            </a:r>
            <a:r>
              <a:rPr lang="zh-TW" altLang="en-US" dirty="0" smtClean="0"/>
              <a:t>雲豹</a:t>
            </a:r>
            <a:r>
              <a:rPr lang="en-US" altLang="zh-TW" dirty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newweb.zoo.gov.tw/Pager/Show/ZooData_Index_Show.aspx?Animal_ID=11</a:t>
            </a:r>
            <a:endParaRPr lang="en-US" altLang="zh-TW" dirty="0" smtClean="0"/>
          </a:p>
          <a:p>
            <a:r>
              <a:rPr lang="zh-TW" altLang="en-US" dirty="0"/>
              <a:t>亞洲</a:t>
            </a:r>
            <a:r>
              <a:rPr lang="zh-TW" altLang="en-US" dirty="0" smtClean="0"/>
              <a:t>象</a:t>
            </a:r>
            <a:r>
              <a:rPr lang="en-US" altLang="zh-TW" dirty="0">
                <a:hlinkClick r:id="rId4"/>
              </a:rPr>
              <a:t>http://newweb.zoo.gov.tw/Pager/Show/ZooData_Index_Show.aspx?Animal_ID=100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422015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</TotalTime>
  <Words>101</Words>
  <Application>Microsoft Office PowerPoint</Application>
  <PresentationFormat>如螢幕大小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文鼎俏黑體P</vt:lpstr>
      <vt:lpstr>微軟正黑體</vt:lpstr>
      <vt:lpstr>新細明體</vt:lpstr>
      <vt:lpstr>Arial</vt:lpstr>
      <vt:lpstr>Calibri</vt:lpstr>
      <vt:lpstr>Office 佈景主題</vt:lpstr>
      <vt:lpstr>最愛動物介紹</vt:lpstr>
      <vt:lpstr>臺灣雲豹</vt:lpstr>
      <vt:lpstr>亞洲象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台灣動物介紹</dc:title>
  <dc:creator>Windows 使用者</dc:creator>
  <cp:lastModifiedBy>Windows 使用者</cp:lastModifiedBy>
  <cp:revision>8</cp:revision>
  <dcterms:created xsi:type="dcterms:W3CDTF">2019-12-31T01:00:37Z</dcterms:created>
  <dcterms:modified xsi:type="dcterms:W3CDTF">2020-01-14T01:19:18Z</dcterms:modified>
</cp:coreProperties>
</file>