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E1C1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E28A-AF3D-43FF-BE3E-F90A0223C94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3A5D-156A-4E2A-9B15-6A683CA09D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5979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E28A-AF3D-43FF-BE3E-F90A0223C94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3A5D-156A-4E2A-9B15-6A683CA09D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93855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E28A-AF3D-43FF-BE3E-F90A0223C94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3A5D-156A-4E2A-9B15-6A683CA09D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8619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E28A-AF3D-43FF-BE3E-F90A0223C94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3A5D-156A-4E2A-9B15-6A683CA09D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04988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E28A-AF3D-43FF-BE3E-F90A0223C94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3A5D-156A-4E2A-9B15-6A683CA09D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4106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E28A-AF3D-43FF-BE3E-F90A0223C94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3A5D-156A-4E2A-9B15-6A683CA09D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84643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E28A-AF3D-43FF-BE3E-F90A0223C94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3A5D-156A-4E2A-9B15-6A683CA09D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7678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E28A-AF3D-43FF-BE3E-F90A0223C94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3A5D-156A-4E2A-9B15-6A683CA09D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26824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E28A-AF3D-43FF-BE3E-F90A0223C94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3A5D-156A-4E2A-9B15-6A683CA09D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1108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E28A-AF3D-43FF-BE3E-F90A0223C94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3A5D-156A-4E2A-9B15-6A683CA09D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9962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E28A-AF3D-43FF-BE3E-F90A0223C94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3A5D-156A-4E2A-9B15-6A683CA09D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1769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片</a:t>
            </a:r>
            <a:r>
              <a:rPr lang="zh-TW" altLang="en-US" dirty="0" smtClean="0"/>
              <a:t>標題</a:t>
            </a:r>
            <a:r>
              <a:rPr lang="zh-TW" altLang="en-US" dirty="0" smtClean="0"/>
              <a:t>樣按一下以編輯母式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5E28A-AF3D-43FF-BE3E-F90A0223C94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83A5D-156A-4E2A-9B15-6A683CA09D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7075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1000">
              <a:srgbClr val="7030A0"/>
            </a:gs>
            <a:gs pos="47000">
              <a:schemeClr val="accent1">
                <a:lumMod val="45000"/>
                <a:lumOff val="55000"/>
              </a:schemeClr>
            </a:gs>
            <a:gs pos="68000">
              <a:schemeClr val="accent1">
                <a:lumMod val="45000"/>
                <a:lumOff val="55000"/>
              </a:schemeClr>
            </a:gs>
            <a:gs pos="90000">
              <a:schemeClr val="accent1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動物介紹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408462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rgbClr val="FFC000"/>
            </a:gs>
            <a:gs pos="57000">
              <a:srgbClr val="FFFF00"/>
            </a:gs>
            <a:gs pos="100000">
              <a:srgbClr val="FF00FF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無尾熊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dirty="0"/>
              <a:t>北部種毛色為灰色，南部種則為紅褐到灰褐色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無尾熊以桉樹</a:t>
            </a:r>
            <a:r>
              <a:rPr lang="en-US" altLang="zh-TW" dirty="0"/>
              <a:t>(</a:t>
            </a:r>
            <a:r>
              <a:rPr lang="zh-TW" altLang="en-US" dirty="0"/>
              <a:t>尤加利</a:t>
            </a:r>
            <a:r>
              <a:rPr lang="en-US" altLang="zh-TW" dirty="0"/>
              <a:t>)</a:t>
            </a:r>
            <a:r>
              <a:rPr lang="zh-TW" altLang="en-US" dirty="0"/>
              <a:t>為主食，通常只採食嫩葉及嫩莖的部位。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12080" y="2148273"/>
            <a:ext cx="2717074" cy="3396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780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16000">
              <a:srgbClr val="92D050"/>
            </a:gs>
            <a:gs pos="57000">
              <a:srgbClr val="FFC000"/>
            </a:gs>
            <a:gs pos="8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</a:rPr>
              <a:t>無尾熊</a:t>
            </a:r>
            <a:endParaRPr lang="en-US" altLang="zh-TW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TW" dirty="0">
                <a:solidFill>
                  <a:srgbClr val="0070C0"/>
                </a:solidFill>
              </a:rPr>
              <a:t>http://newweb.zoo.gov.tw/Pager/Show/ZooData_Index_Show.aspx?Animal_ID=283</a:t>
            </a:r>
            <a:endParaRPr lang="zh-TW" alt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862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48</Words>
  <Application>Microsoft Office PowerPoint</Application>
  <PresentationFormat>如螢幕大小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文鼎甜妞體P</vt:lpstr>
      <vt:lpstr>新細明體</vt:lpstr>
      <vt:lpstr>Arial</vt:lpstr>
      <vt:lpstr>Calibri</vt:lpstr>
      <vt:lpstr>Calibri Light</vt:lpstr>
      <vt:lpstr>Office 佈景主題</vt:lpstr>
      <vt:lpstr>動物介紹</vt:lpstr>
      <vt:lpstr>無尾熊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6</cp:revision>
  <dcterms:created xsi:type="dcterms:W3CDTF">2020-01-07T01:00:45Z</dcterms:created>
  <dcterms:modified xsi:type="dcterms:W3CDTF">2020-01-14T01:19:41Z</dcterms:modified>
</cp:coreProperties>
</file>