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09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72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47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6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97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95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525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53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93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11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46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037A7-FB6A-433C-A4BF-21DFFC402B8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2BF18-CE82-4D3A-836C-8F8D711E2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77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rgbClr val="00B0F0"/>
            </a:gs>
            <a:gs pos="47000">
              <a:schemeClr val="bg1"/>
            </a:gs>
            <a:gs pos="78000">
              <a:srgbClr val="92D050"/>
            </a:gs>
            <a:gs pos="98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489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rgbClr val="00B0F0"/>
            </a:gs>
            <a:gs pos="56000">
              <a:srgbClr val="FF99FF"/>
            </a:gs>
            <a:gs pos="81000">
              <a:srgbClr val="92D050"/>
            </a:gs>
            <a:gs pos="98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國王企鵝在圈養</a:t>
            </a:r>
            <a:r>
              <a:rPr lang="zh-TW" altLang="en-US" dirty="0" smtClean="0"/>
              <a:t>環境</a:t>
            </a:r>
            <a:r>
              <a:rPr lang="zh-TW" altLang="en-US" dirty="0"/>
              <a:t>與皇帝企鵝相較，嘴相對較長，耳斑有不同的色調及形狀。幼鳥有較淺的黃色耳斑及較暗的下顎板。亞種間的不同在嘴及翅膀的長度。</a:t>
            </a:r>
            <a:r>
              <a:rPr lang="zh-TW" altLang="en-US" dirty="0" smtClean="0"/>
              <a:t>下</a:t>
            </a:r>
            <a:r>
              <a:rPr lang="zh-TW" altLang="en-US" dirty="0"/>
              <a:t>壽命可達</a:t>
            </a:r>
            <a:r>
              <a:rPr lang="en-US" altLang="zh-TW" dirty="0"/>
              <a:t>15-20</a:t>
            </a:r>
            <a:r>
              <a:rPr lang="zh-TW" altLang="en-US" dirty="0"/>
              <a:t>年。</a:t>
            </a:r>
          </a:p>
        </p:txBody>
      </p:sp>
      <p:pic>
        <p:nvPicPr>
          <p:cNvPr id="1026" name="Picture 2" descr="國王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822" y="1502229"/>
            <a:ext cx="3564527" cy="3874097"/>
          </a:xfrm>
          <a:prstGeom prst="flowChartConnector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865882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松鼠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825625"/>
            <a:ext cx="4152900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33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178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66</Words>
  <Application>Microsoft Office PowerPoint</Application>
  <PresentationFormat>如螢幕大小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動物介紹</vt:lpstr>
      <vt:lpstr>國王企鵝</vt:lpstr>
      <vt:lpstr>松鼠猴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2020-01-07T00:59:31Z</dcterms:created>
  <dcterms:modified xsi:type="dcterms:W3CDTF">2020-01-14T01:19:21Z</dcterms:modified>
</cp:coreProperties>
</file>