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9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77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295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0515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178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30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612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804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13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76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97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05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96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05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31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83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16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79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B88B566-9C90-43E0-ADE0-88CE44FE83B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FB0D2B-EAC8-472F-B8A7-862DD94A7E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896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3400" y="415834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sz="8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設計人</a:t>
            </a:r>
            <a:r>
              <a:rPr lang="en-US" altLang="zh-TW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:Abby</a:t>
            </a:r>
            <a:endParaRPr lang="zh-TW" altLang="en-US" sz="2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847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8268" y="325574"/>
            <a:ext cx="6554867" cy="1500051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肉食性，以小型動物為主</a:t>
            </a:r>
            <a:r>
              <a:rPr lang="zh-TW" alt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sz="2400" dirty="0" smtClean="0">
              <a:solidFill>
                <a:schemeClr val="tx2">
                  <a:lumMod val="20000"/>
                  <a:lumOff val="8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石虎為小型肉食性貓科動物，常單獨活動，屬於夜行性。</a:t>
            </a:r>
            <a:endParaRPr lang="en-US" altLang="zh-TW" sz="2400" dirty="0" smtClean="0">
              <a:solidFill>
                <a:schemeClr val="tx2">
                  <a:lumMod val="20000"/>
                  <a:lumOff val="8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石虎是小型囓齒類的天敵，對森林及農作物具有保護</a:t>
            </a:r>
            <a:r>
              <a:rPr lang="zh-TW" alt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作用。</a:t>
            </a:r>
            <a:endParaRPr lang="zh-TW" altLang="en-US" sz="2400" dirty="0">
              <a:solidFill>
                <a:schemeClr val="tx2">
                  <a:lumMod val="20000"/>
                  <a:lumOff val="8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3797">
            <a:off x="5141504" y="2078695"/>
            <a:ext cx="3175000" cy="2120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214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1959" y="635726"/>
            <a:ext cx="6554867" cy="1524000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國王企鵝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國王企鵝在圈養環境下壽命可達</a:t>
            </a:r>
            <a:r>
              <a:rPr lang="en-US" altLang="zh-TW" sz="2400" dirty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15-20</a:t>
            </a:r>
            <a:r>
              <a:rPr lang="zh-TW" altLang="en-US" sz="2400" dirty="0" smtClean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年</a:t>
            </a:r>
            <a:endParaRPr lang="en-US" altLang="zh-TW" sz="2400" dirty="0" smtClean="0">
              <a:solidFill>
                <a:schemeClr val="tx1">
                  <a:lumMod val="9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主要以魚維生，特別喜歡吃小型的</a:t>
            </a:r>
            <a:r>
              <a:rPr lang="en-US" altLang="zh-TW" sz="2400" dirty="0" err="1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Myctophidae</a:t>
            </a:r>
            <a:r>
              <a:rPr lang="zh-TW" altLang="en-US" sz="2400" dirty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科</a:t>
            </a:r>
            <a:r>
              <a:rPr lang="zh-TW" altLang="en-US" sz="2400" dirty="0" smtClean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魚類</a:t>
            </a:r>
            <a:endParaRPr lang="en-US" altLang="zh-TW" sz="2400" dirty="0" smtClean="0">
              <a:solidFill>
                <a:schemeClr val="tx1">
                  <a:lumMod val="9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chemeClr val="tx1">
                    <a:lumMod val="9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與皇帝企鵝相較，嘴相對較長，耳斑有不同的色調及形狀</a:t>
            </a:r>
          </a:p>
        </p:txBody>
      </p:sp>
      <p:pic>
        <p:nvPicPr>
          <p:cNvPr id="1027" name="Picture 3" descr="國王企鵝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" t="-694" r="-1662" b="694"/>
          <a:stretch/>
        </p:blipFill>
        <p:spPr bwMode="auto">
          <a:xfrm>
            <a:off x="5033117" y="1397726"/>
            <a:ext cx="3144231" cy="3627694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4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148" y="295618"/>
            <a:ext cx="6554867" cy="1524000"/>
          </a:xfrm>
        </p:spPr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2523" y="886097"/>
            <a:ext cx="6554867" cy="3767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>
                <a:hlinkClick r:id="rId2"/>
              </a:rPr>
              <a:t>h</a:t>
            </a:r>
            <a:r>
              <a:rPr lang="en-US" altLang="zh-TW" sz="2800" dirty="0" smtClean="0">
                <a:hlinkClick r:id="rId2"/>
              </a:rPr>
              <a:t>ttp</a:t>
            </a:r>
            <a:r>
              <a:rPr lang="en-US" altLang="zh-TW" sz="2800" dirty="0">
                <a:hlinkClick r:id="rId2"/>
              </a:rPr>
              <a:t>://</a:t>
            </a:r>
            <a:r>
              <a:rPr lang="en-US" altLang="zh-TW" sz="2800" dirty="0" smtClean="0">
                <a:hlinkClick r:id="rId2"/>
              </a:rPr>
              <a:t>newweb.zoo.gov.tw/Pager/Show/ZooData_Index_Show.aspx?Animal_ID=10</a:t>
            </a:r>
            <a:endParaRPr lang="en-US" altLang="zh-TW" sz="2800" dirty="0" smtClean="0"/>
          </a:p>
        </p:txBody>
      </p:sp>
      <p:sp>
        <p:nvSpPr>
          <p:cNvPr id="4" name="矩形 3"/>
          <p:cNvSpPr/>
          <p:nvPr/>
        </p:nvSpPr>
        <p:spPr>
          <a:xfrm>
            <a:off x="481148" y="4301070"/>
            <a:ext cx="71306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>
                <a:hlinkClick r:id="rId3"/>
              </a:rPr>
              <a:t>http://newweb.zoo.gov.tw/Pager/Show/ZooData_Index_Show.aspx?Animal_ID=118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8843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70</TotalTime>
  <Words>105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清松手寫體1</vt:lpstr>
      <vt:lpstr>清松手寫體2</vt:lpstr>
      <vt:lpstr>微軟正黑體</vt:lpstr>
      <vt:lpstr>Century Gothic</vt:lpstr>
      <vt:lpstr>Wingdings 3</vt:lpstr>
      <vt:lpstr>切割線</vt:lpstr>
      <vt:lpstr>動物介紹</vt:lpstr>
      <vt:lpstr>石虎</vt:lpstr>
      <vt:lpstr>國王企鵝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2019-12-31T01:03:13Z</dcterms:created>
  <dcterms:modified xsi:type="dcterms:W3CDTF">2020-01-14T01:13:53Z</dcterms:modified>
</cp:coreProperties>
</file>