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handoutMasterIdLst>
    <p:handoutMasterId r:id="rId6"/>
  </p:handout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0066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B6A04-0DDB-4AC8-8612-F43F0779ACB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FD153-6830-4032-9845-1B0A4C21F5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512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7335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8980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6452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6368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0423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709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070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2059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2383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7722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8825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8679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548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5300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522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4392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409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2166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302E42-9D29-4261-B9FB-BFD95FFD50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72216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  <p:sldLayoutId id="2147484010" r:id="rId14"/>
    <p:sldLayoutId id="2147484011" r:id="rId15"/>
    <p:sldLayoutId id="2147484012" r:id="rId16"/>
    <p:sldLayoutId id="2147484013" r:id="rId17"/>
    <p:sldLayoutId id="2147484014" r:id="rId18"/>
  </p:sldLayoutIdLst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hyperlink" Target="http://newweb.zoo.gov.tw/Pager/Show/ZooData_Index_Show.aspx?Animal_ID=10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8000">
              <a:schemeClr val="bg2">
                <a:tint val="97000"/>
                <a:hueMod val="162000"/>
                <a:satMod val="200000"/>
                <a:lumMod val="124000"/>
              </a:schemeClr>
            </a:gs>
            <a:gs pos="78000">
              <a:srgbClr val="BB3378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可愛的動物介紹</a:t>
            </a:r>
            <a:endParaRPr lang="zh-TW" altLang="en-US" sz="5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設計人：小雅</a:t>
            </a:r>
            <a:endParaRPr lang="zh-TW" altLang="en-US" sz="2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4365160"/>
      </p:ext>
    </p:extLst>
  </p:cSld>
  <p:clrMapOvr>
    <a:masterClrMapping/>
  </p:clrMapOvr>
  <p:transition spd="slow" advTm="5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27000">
              <a:srgbClr val="CF200E"/>
            </a:gs>
            <a:gs pos="73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6915" y="130628"/>
            <a:ext cx="6500438" cy="1526177"/>
          </a:xfrm>
        </p:spPr>
        <p:txBody>
          <a:bodyPr/>
          <a:lstStyle/>
          <a:p>
            <a:r>
              <a:rPr lang="zh-TW" altLang="en-US" dirty="0" smtClean="0"/>
              <a:t>馬來熊：</a:t>
            </a:r>
            <a:r>
              <a:rPr lang="en-US" altLang="zh-TW" dirty="0"/>
              <a:t>Sun Bear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11084" y="1811272"/>
            <a:ext cx="3886200" cy="4351338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2600" dirty="0">
                <a:solidFill>
                  <a:srgbClr val="66FF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形態：	頭大，耳小，體色呈深棕色或黑色，胸前有馬蹄形的白斑。毛短具光澤，四肢向內彎，內側及腳底無毛</a:t>
            </a:r>
            <a:r>
              <a:rPr lang="zh-TW" altLang="en-US" sz="2600" dirty="0" smtClean="0">
                <a:solidFill>
                  <a:srgbClr val="66FFFF"/>
                </a:solidFill>
              </a:rPr>
              <a:t>。</a:t>
            </a:r>
            <a:endParaRPr lang="en-US" altLang="zh-TW" sz="2600" dirty="0" smtClean="0">
              <a:solidFill>
                <a:srgbClr val="66FFFF"/>
              </a:solidFill>
            </a:endParaRPr>
          </a:p>
          <a:p>
            <a:r>
              <a:rPr lang="zh-TW" altLang="en-US" sz="2600" dirty="0">
                <a:solidFill>
                  <a:srgbClr val="66FF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食性：	雜食性，包括蜂蜜、白蟻、昆蟲</a:t>
            </a:r>
            <a:r>
              <a:rPr lang="zh-TW" altLang="en-US" sz="2600" dirty="0" smtClean="0">
                <a:solidFill>
                  <a:srgbClr val="66FFFF"/>
                </a:solidFill>
              </a:rPr>
              <a:t>。</a:t>
            </a:r>
            <a:endParaRPr lang="en-US" altLang="zh-TW" sz="2600" dirty="0" smtClean="0">
              <a:solidFill>
                <a:srgbClr val="66FFFF"/>
              </a:solidFill>
            </a:endParaRPr>
          </a:p>
          <a:p>
            <a:r>
              <a:rPr lang="zh-TW" altLang="en-US" sz="2600" dirty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馬來熊嗜食蜂蜜，當牠發現蜂巢時，會用銳利的爪將蜂巢掰開，並用特有的長舌或兩手輪流伸入蜂巢中舔食</a:t>
            </a:r>
            <a:r>
              <a:rPr lang="zh-TW" altLang="en-US" dirty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622973">
            <a:off x="5254885" y="1988526"/>
            <a:ext cx="2278538" cy="3428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085941"/>
      </p:ext>
    </p:extLst>
  </p:cSld>
  <p:clrMapOvr>
    <a:masterClrMapping/>
  </p:clrMapOvr>
  <p:transition spd="slow" advTm="2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2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2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2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8532" y="550817"/>
            <a:ext cx="6554867" cy="15240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石虎：</a:t>
            </a:r>
            <a:r>
              <a:rPr lang="en-US" altLang="zh-TW" dirty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Leopard Cat</a:t>
            </a:r>
            <a:endParaRPr lang="zh-TW" altLang="en-US" dirty="0">
              <a:solidFill>
                <a:srgbClr val="FF0066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66FF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瀕臨絕種保育類</a:t>
            </a:r>
            <a:r>
              <a:rPr lang="zh-TW" altLang="en-US" sz="2800" dirty="0" smtClean="0">
                <a:solidFill>
                  <a:srgbClr val="66FF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野生動物</a:t>
            </a:r>
            <a:endParaRPr lang="zh-TW" altLang="en-US" sz="2800" dirty="0">
              <a:solidFill>
                <a:srgbClr val="66FFFF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sz="2800" dirty="0">
                <a:solidFill>
                  <a:srgbClr val="FF7C8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形態：體型略大於家貓，體色為灰褐色，身上有類似錢幣的黑褐色斑點，額頭有兩條灰白色縱帶，縱帶兩邊為黑色縱帶，耳後黑色有白斑</a:t>
            </a:r>
            <a:r>
              <a:rPr lang="zh-TW" altLang="en-US" sz="2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。	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916857">
            <a:off x="5290184" y="2553605"/>
            <a:ext cx="2965540" cy="1980981"/>
          </a:xfrm>
          <a:prstGeom prst="rect">
            <a:avLst/>
          </a:prstGeom>
          <a:ln w="38100" cap="sq">
            <a:solidFill>
              <a:srgbClr val="66FFFF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  <a:reflection blurRad="6350" stA="50000" endA="300" endPos="5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10258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split orient="vert"/>
      </p:transition>
    </mc:Choice>
    <mc:Fallback>
      <p:transition spd="slow" advTm="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38794" y="0"/>
            <a:ext cx="6554867" cy="1524000"/>
          </a:xfrm>
        </p:spPr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086" y="1828800"/>
            <a:ext cx="6951617" cy="3987561"/>
          </a:xfrm>
        </p:spPr>
        <p:txBody>
          <a:bodyPr>
            <a:normAutofit/>
          </a:bodyPr>
          <a:lstStyle/>
          <a:p>
            <a:pPr lvl="0"/>
            <a:r>
              <a:rPr lang="zh-TW" altLang="en-US" sz="3200" dirty="0" smtClean="0">
                <a:solidFill>
                  <a:prstClr val="black"/>
                </a:solidFill>
              </a:rPr>
              <a:t>馬來熊</a:t>
            </a:r>
            <a:endParaRPr lang="en-US" altLang="zh-TW" sz="3200" dirty="0" smtClean="0">
              <a:solidFill>
                <a:prstClr val="black"/>
              </a:solidFill>
            </a:endParaRPr>
          </a:p>
          <a:p>
            <a:pPr lvl="0"/>
            <a:r>
              <a:rPr lang="en-US" altLang="zh-TW" sz="2400" dirty="0">
                <a:hlinkClick r:id="rId2"/>
              </a:rPr>
              <a:t>http://newweb.zoo.gov.tw/Pager/Show/ZooData_Index_Show.aspx?Animal_ID=101</a:t>
            </a:r>
            <a:endParaRPr lang="en-US" altLang="zh-TW" sz="2400" dirty="0" smtClean="0">
              <a:solidFill>
                <a:prstClr val="black"/>
              </a:solidFill>
            </a:endParaRPr>
          </a:p>
          <a:p>
            <a:r>
              <a:rPr lang="zh-TW" altLang="en-US" sz="3200" dirty="0" smtClean="0"/>
              <a:t>石虎</a:t>
            </a:r>
            <a:endParaRPr lang="en-US" altLang="zh-TW" sz="3200" dirty="0" smtClean="0"/>
          </a:p>
          <a:p>
            <a:r>
              <a:rPr lang="en-US" altLang="zh-TW" sz="3200" dirty="0">
                <a:hlinkClick r:id="rId3"/>
              </a:rPr>
              <a:t>http://newweb.zoo.gov.tw/Pager/Show/ZooData_Index_Show.aspx?Animal_ID=10</a:t>
            </a:r>
            <a:endParaRPr lang="en-US" altLang="zh-TW" sz="3200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87929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doors dir="vert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綠黃色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95</TotalTime>
  <Words>85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清松手寫體1</vt:lpstr>
      <vt:lpstr>清松手寫體2</vt:lpstr>
      <vt:lpstr>微軟正黑體</vt:lpstr>
      <vt:lpstr>新細明體</vt:lpstr>
      <vt:lpstr>Calibri</vt:lpstr>
      <vt:lpstr>Century Gothic</vt:lpstr>
      <vt:lpstr>Wingdings 3</vt:lpstr>
      <vt:lpstr>切割線</vt:lpstr>
      <vt:lpstr>可愛的動物介紹</vt:lpstr>
      <vt:lpstr>馬來熊：Sun Bear</vt:lpstr>
      <vt:lpstr>石虎：Leopard Cat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可愛的動物介紹</dc:title>
  <dc:creator>Windows 使用者</dc:creator>
  <cp:lastModifiedBy>Windows 使用者</cp:lastModifiedBy>
  <cp:revision>11</cp:revision>
  <dcterms:created xsi:type="dcterms:W3CDTF">2019-12-31T01:03:13Z</dcterms:created>
  <dcterms:modified xsi:type="dcterms:W3CDTF">2020-01-14T01:27:35Z</dcterms:modified>
</cp:coreProperties>
</file>