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38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770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500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053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2417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16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735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6860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75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9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0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75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890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29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924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00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68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F5E937B-873A-448A-9FE2-B5F1687430B5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4EA48FE-836C-4F3C-8E67-E7ED5520E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8528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rgbClr val="0070C0"/>
          </a:solidFill>
          <a:effectLst/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rgbClr val="FFC000"/>
          </a:solidFill>
          <a:effectLst/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可愛動物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設計人：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Ariel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50268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3000">
        <p15:prstTrans prst="curtains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小貓熊是夜行性或晨昏活動的動物，白天在</a:t>
            </a:r>
            <a:r>
              <a:rPr lang="zh-TW" altLang="en-US" dirty="0" smtClean="0"/>
              <a:t>樹</a:t>
            </a:r>
            <a:endParaRPr lang="en-US" altLang="zh-TW" dirty="0" smtClean="0"/>
          </a:p>
          <a:p>
            <a:r>
              <a:rPr lang="zh-TW" altLang="en-US" dirty="0" smtClean="0"/>
              <a:t>小貓熊</a:t>
            </a:r>
            <a:r>
              <a:rPr lang="zh-TW" altLang="en-US" dirty="0"/>
              <a:t>興奮時會有麝香的氣味從肛門排出，牠們會用肛門部位摩擦物體，留下氣味來宣示領域</a:t>
            </a:r>
            <a:r>
              <a:rPr lang="zh-TW" altLang="en-US" dirty="0" smtClean="0"/>
              <a:t>上睡覺 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6" name="Picture 2" descr="小貓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4707">
            <a:off x="5194300" y="2114639"/>
            <a:ext cx="3162300" cy="226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116718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松鼠猴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松鼠猴是日行性的動物；一般都是在樹上活動，偶爾也會到地面</a:t>
            </a:r>
            <a:r>
              <a:rPr lang="zh-TW" altLang="en-US" dirty="0" smtClean="0"/>
              <a:t>上 </a:t>
            </a:r>
            <a:endParaRPr lang="en-US" altLang="zh-TW" dirty="0" smtClean="0"/>
          </a:p>
          <a:p>
            <a:r>
              <a:rPr lang="zh-TW" altLang="en-US" dirty="0"/>
              <a:t>成年的雄猴會相互打鬥來建立階級制度。</a:t>
            </a:r>
            <a:endParaRPr lang="zh-TW" altLang="en-US" dirty="0"/>
          </a:p>
        </p:txBody>
      </p:sp>
      <p:pic>
        <p:nvPicPr>
          <p:cNvPr id="1026" name="Picture 2" descr="松鼠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251" y="2534194"/>
            <a:ext cx="3162300" cy="23362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1">
                <a:lumMod val="60000"/>
                <a:lumOff val="40000"/>
              </a:schemeClr>
            </a:solidFill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232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00">
        <p:checker/>
      </p:transition>
    </mc:Choice>
    <mc:Fallback>
      <p:transition spd="slow" advTm="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小貓熊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http://newweb.zoo.gov.tw/Pager/Show/ZooData_Index_Show.aspx?Animal_ID=164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587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60</TotalTime>
  <Words>93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天體</vt:lpstr>
      <vt:lpstr> 可愛動物介紹</vt:lpstr>
      <vt:lpstr>小貓熊</vt:lpstr>
      <vt:lpstr>松鼠猴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可愛動物介紹</dc:title>
  <dc:creator>Windows 使用者</dc:creator>
  <cp:lastModifiedBy>Windows 使用者</cp:lastModifiedBy>
  <cp:revision>7</cp:revision>
  <dcterms:created xsi:type="dcterms:W3CDTF">2020-01-07T00:58:52Z</dcterms:created>
  <dcterms:modified xsi:type="dcterms:W3CDTF">2020-01-14T01:22:55Z</dcterms:modified>
</cp:coreProperties>
</file>