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6600"/>
    <a:srgbClr val="E7C7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>
                <a:solidFill>
                  <a:srgbClr val="FF00FF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DEDCE-F45D-452F-AFF3-19F48A2C6884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37FD-357F-45A8-8C3B-770551E1B6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81873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DEDCE-F45D-452F-AFF3-19F48A2C6884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37FD-357F-45A8-8C3B-770551E1B6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046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DEDCE-F45D-452F-AFF3-19F48A2C6884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37FD-357F-45A8-8C3B-770551E1B6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9557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DEDCE-F45D-452F-AFF3-19F48A2C6884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37FD-357F-45A8-8C3B-770551E1B6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06093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DEDCE-F45D-452F-AFF3-19F48A2C6884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37FD-357F-45A8-8C3B-770551E1B6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8713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DEDCE-F45D-452F-AFF3-19F48A2C6884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37FD-357F-45A8-8C3B-770551E1B6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9695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DEDCE-F45D-452F-AFF3-19F48A2C6884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37FD-357F-45A8-8C3B-770551E1B6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4932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DEDCE-F45D-452F-AFF3-19F48A2C6884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37FD-357F-45A8-8C3B-770551E1B6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698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DEDCE-F45D-452F-AFF3-19F48A2C6884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37FD-357F-45A8-8C3B-770551E1B6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1883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DEDCE-F45D-452F-AFF3-19F48A2C6884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37FD-357F-45A8-8C3B-770551E1B6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1079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DEDCE-F45D-452F-AFF3-19F48A2C6884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37FD-357F-45A8-8C3B-770551E1B6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420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1DEDCE-F45D-452F-AFF3-19F48A2C6884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1837FD-357F-45A8-8C3B-770551E1B6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2986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newweb.zoo.gov.tw/Pager/Show/ZooData_Index_Show.aspx?Animal_ID=1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2000">
              <a:srgbClr val="FF00FF"/>
            </a:gs>
            <a:gs pos="16000">
              <a:srgbClr val="00B0F0"/>
            </a:gs>
            <a:gs pos="79000">
              <a:srgbClr val="FF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0000"/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保護絕</a:t>
            </a:r>
            <a:r>
              <a:rPr lang="zh-TW" altLang="en-US" dirty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0000"/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種</a:t>
            </a:r>
            <a:br>
              <a:rPr lang="zh-TW" altLang="en-US" dirty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0000"/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</a:br>
            <a:r>
              <a:rPr lang="zh-TW" altLang="en-US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0000"/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 動物</a:t>
            </a:r>
            <a:endParaRPr lang="zh-TW" altLang="en-US" dirty="0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FF0000"/>
              </a:solidFill>
              <a:latin typeface="文鼎古印體" panose="020B0609010101010101" pitchFamily="49" charset="-120"/>
              <a:ea typeface="文鼎古印體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 </a:t>
            </a:r>
            <a:r>
              <a:rPr lang="zh-TW" altLang="en-US" sz="3600" dirty="0" smtClean="0"/>
              <a:t>設計人：</a:t>
            </a:r>
            <a:r>
              <a:rPr lang="en-US" altLang="zh-TW" sz="3600" dirty="0" err="1" smtClean="0"/>
              <a:t>mia</a:t>
            </a:r>
            <a:endParaRPr lang="zh-TW" altLang="en-US" sz="3600" dirty="0"/>
          </a:p>
        </p:txBody>
      </p:sp>
      <p:sp>
        <p:nvSpPr>
          <p:cNvPr id="4" name="向右箭號 3"/>
          <p:cNvSpPr/>
          <p:nvPr/>
        </p:nvSpPr>
        <p:spPr>
          <a:xfrm>
            <a:off x="6897189" y="3509963"/>
            <a:ext cx="1371600" cy="630963"/>
          </a:xfrm>
          <a:prstGeom prst="rightArrow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太陽 4"/>
          <p:cNvSpPr/>
          <p:nvPr/>
        </p:nvSpPr>
        <p:spPr>
          <a:xfrm>
            <a:off x="7471954" y="627017"/>
            <a:ext cx="986246" cy="1188720"/>
          </a:xfrm>
          <a:prstGeom prst="su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1665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2000">
              <a:srgbClr val="FF00FF"/>
            </a:gs>
            <a:gs pos="89000">
              <a:srgbClr val="00B0F0"/>
            </a:gs>
            <a:gs pos="15000">
              <a:srgbClr val="FF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	石</a:t>
            </a:r>
            <a:r>
              <a:rPr lang="zh-TW" altLang="en-US" dirty="0" smtClean="0"/>
              <a:t>虎：</a:t>
            </a:r>
            <a:r>
              <a:rPr lang="en-US" altLang="zh-TW" dirty="0"/>
              <a:t>Leopard Cat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保育：	瀕臨絕種保育類</a:t>
            </a:r>
            <a:r>
              <a:rPr lang="zh-TW" altLang="en-US" dirty="0" smtClean="0"/>
              <a:t>野生動物</a:t>
            </a:r>
            <a:endParaRPr lang="en-US" altLang="zh-TW" dirty="0" smtClean="0"/>
          </a:p>
          <a:p>
            <a:r>
              <a:rPr lang="zh-TW" altLang="en-US" dirty="0"/>
              <a:t>形態：	體型略大於家貓，體色為灰褐色，身上有類似錢幣的黑褐色斑點，額頭有兩條灰白色縱帶，縱帶兩邊為黑色縱帶，耳後黑色有白斑。</a:t>
            </a:r>
          </a:p>
        </p:txBody>
      </p:sp>
      <p:pic>
        <p:nvPicPr>
          <p:cNvPr id="8" name="內容版面配置區 7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709160" y="1917699"/>
            <a:ext cx="4062548" cy="3174727"/>
          </a:xfrm>
          <a:prstGeom prst="rect">
            <a:avLst/>
          </a:prstGeom>
        </p:spPr>
      </p:pic>
      <p:sp>
        <p:nvSpPr>
          <p:cNvPr id="4" name="向右箭號 3"/>
          <p:cNvSpPr/>
          <p:nvPr/>
        </p:nvSpPr>
        <p:spPr>
          <a:xfrm>
            <a:off x="6844937" y="1097280"/>
            <a:ext cx="1670413" cy="728345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5224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9000">
              <a:srgbClr val="FFC000"/>
            </a:gs>
            <a:gs pos="95000">
              <a:srgbClr val="FFFF00"/>
            </a:gs>
            <a:gs pos="23000">
              <a:srgbClr val="FF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	</a:t>
            </a:r>
            <a:r>
              <a:rPr lang="zh-TW" altLang="en-US" dirty="0" smtClean="0"/>
              <a:t>小貓熊  </a:t>
            </a:r>
            <a:r>
              <a:rPr lang="en-US" altLang="zh-TW" dirty="0" smtClean="0"/>
              <a:t>Red </a:t>
            </a:r>
            <a:r>
              <a:rPr lang="en-US" altLang="zh-TW" dirty="0"/>
              <a:t>Panda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47057" y="1825625"/>
            <a:ext cx="3624943" cy="4351338"/>
          </a:xfrm>
        </p:spPr>
        <p:txBody>
          <a:bodyPr/>
          <a:lstStyle/>
          <a:p>
            <a:r>
              <a:rPr lang="zh-TW" altLang="en-US" dirty="0"/>
              <a:t>保育：	瀕臨絕種保育類</a:t>
            </a:r>
            <a:r>
              <a:rPr lang="zh-TW" altLang="en-US" dirty="0" smtClean="0"/>
              <a:t>野生動物</a:t>
            </a:r>
            <a:endParaRPr lang="en-US" altLang="zh-TW" dirty="0" smtClean="0"/>
          </a:p>
          <a:p>
            <a:r>
              <a:rPr lang="zh-TW" altLang="en-US" dirty="0"/>
              <a:t>	脊索動物門</a:t>
            </a:r>
          </a:p>
          <a:p>
            <a:r>
              <a:rPr lang="zh-TW" altLang="en-US" dirty="0"/>
              <a:t>哺乳綱</a:t>
            </a:r>
          </a:p>
          <a:p>
            <a:r>
              <a:rPr lang="zh-TW" altLang="en-US" dirty="0"/>
              <a:t>食肉目</a:t>
            </a:r>
          </a:p>
          <a:p>
            <a:r>
              <a:rPr lang="zh-TW" altLang="en-US" dirty="0"/>
              <a:t>小貓熊科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53834" y="2279152"/>
            <a:ext cx="3861516" cy="2667521"/>
          </a:xfrm>
          <a:prstGeom prst="rect">
            <a:avLst/>
          </a:prstGeom>
        </p:spPr>
      </p:pic>
      <p:sp>
        <p:nvSpPr>
          <p:cNvPr id="6" name="向右箭號 5"/>
          <p:cNvSpPr/>
          <p:nvPr/>
        </p:nvSpPr>
        <p:spPr>
          <a:xfrm>
            <a:off x="6818811" y="953589"/>
            <a:ext cx="1696539" cy="73710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7293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6000">
              <a:srgbClr val="FF00FF"/>
            </a:gs>
            <a:gs pos="80000">
              <a:srgbClr val="FFFF00"/>
            </a:gs>
            <a:gs pos="22000">
              <a:srgbClr val="FF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石虎：</a:t>
            </a:r>
            <a:r>
              <a:rPr lang="en-US" altLang="zh-TW" dirty="0"/>
              <a:t>Leopard Cat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hlinkClick r:id="rId2"/>
              </a:rPr>
              <a:t>http://</a:t>
            </a:r>
            <a:r>
              <a:rPr lang="en-US" altLang="zh-TW" dirty="0" smtClean="0">
                <a:hlinkClick r:id="rId2"/>
              </a:rPr>
              <a:t>newweb.zoo.gov.tw/Pager/Show/ZooData_Index_Show.aspx?Animal_ID=10</a:t>
            </a:r>
            <a:endParaRPr lang="en-US" altLang="zh-TW" dirty="0" smtClean="0"/>
          </a:p>
          <a:p>
            <a:r>
              <a:rPr lang="zh-TW" altLang="en-US" sz="4000" dirty="0"/>
              <a:t>小貓熊  </a:t>
            </a:r>
            <a:r>
              <a:rPr lang="en-US" altLang="zh-TW" sz="4000" dirty="0"/>
              <a:t>Red Panda</a:t>
            </a:r>
            <a:endParaRPr lang="en-US" altLang="zh-TW" sz="4000" dirty="0" smtClean="0"/>
          </a:p>
          <a:p>
            <a:r>
              <a:rPr lang="en-US" altLang="zh-TW" dirty="0"/>
              <a:t>http://newweb.zoo.gov.tw/Pager/Show/ZooData_Index_Show.aspx?Animal_ID=164</a:t>
            </a:r>
            <a:endParaRPr lang="zh-TW" altLang="en-US" dirty="0"/>
          </a:p>
        </p:txBody>
      </p:sp>
      <p:sp>
        <p:nvSpPr>
          <p:cNvPr id="5" name="月亮 4"/>
          <p:cNvSpPr/>
          <p:nvPr/>
        </p:nvSpPr>
        <p:spPr>
          <a:xfrm>
            <a:off x="6257109" y="365126"/>
            <a:ext cx="953588" cy="1325563"/>
          </a:xfrm>
          <a:prstGeom prst="moon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6324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</TotalTime>
  <Words>25</Words>
  <Application>Microsoft Office PowerPoint</Application>
  <PresentationFormat>如螢幕大小 (4:3)</PresentationFormat>
  <Paragraphs>15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文鼎古印體</vt:lpstr>
      <vt:lpstr>清松手寫體2</vt:lpstr>
      <vt:lpstr>新細明體</vt:lpstr>
      <vt:lpstr>Arial</vt:lpstr>
      <vt:lpstr>Calibri</vt:lpstr>
      <vt:lpstr>Calibri Light</vt:lpstr>
      <vt:lpstr>Office 佈景主題</vt:lpstr>
      <vt:lpstr>保護絕種  動物</vt:lpstr>
      <vt:lpstr> 石虎：Leopard Cat</vt:lpstr>
      <vt:lpstr> 小貓熊  Red Panda</vt:lpstr>
      <vt:lpstr>石虎：Leopard Cat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保護絕種  動物</dc:title>
  <dc:creator>Windows 使用者</dc:creator>
  <cp:lastModifiedBy>Windows 使用者</cp:lastModifiedBy>
  <cp:revision>11</cp:revision>
  <dcterms:created xsi:type="dcterms:W3CDTF">2019-12-31T01:02:55Z</dcterms:created>
  <dcterms:modified xsi:type="dcterms:W3CDTF">2020-01-14T01:20:01Z</dcterms:modified>
</cp:coreProperties>
</file>