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5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462620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76225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1889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22711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9749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66CC"/>
                </a:solidFill>
                <a:latin typeface="文鼎俏黑體P" panose="020B0602010101010101" pitchFamily="34" charset="-120"/>
                <a:ea typeface="文鼎俏黑體P" panose="020B0602010101010101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1181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2391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07149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636935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1786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72973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F24F7F-77E9-4C3F-BB54-0BF62A135788}" type="datetimeFigureOut">
              <a:rPr lang="zh-TW" altLang="en-US" smtClean="0"/>
              <a:t>2020/1/14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ACCAE-E0D5-4DC0-8607-506B36FDF2D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795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newweb.zoo.gov.tw/Pager/Show/ZooData_Index_Show.aspx?Animal_ID=404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0000"/>
            </a:gs>
            <a:gs pos="50000">
              <a:srgbClr val="FF66CC"/>
            </a:gs>
            <a:gs pos="84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260566" y="529389"/>
            <a:ext cx="6858000" cy="1768643"/>
          </a:xfrm>
        </p:spPr>
        <p:txBody>
          <a:bodyPr/>
          <a:lstStyle/>
          <a:p>
            <a:r>
              <a:rPr lang="zh-TW" altLang="en-US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動物介紹</a:t>
            </a:r>
            <a:endParaRPr lang="zh-TW" altLang="en-US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260566" y="3638133"/>
            <a:ext cx="6858000" cy="1655762"/>
          </a:xfrm>
        </p:spPr>
        <p:txBody>
          <a:bodyPr>
            <a:normAutofit/>
          </a:bodyPr>
          <a:lstStyle/>
          <a:p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資料收集</a:t>
            </a:r>
            <a:r>
              <a:rPr lang="zh-TW" altLang="en-US" sz="3600" dirty="0" smtClean="0"/>
              <a:t>：</a:t>
            </a:r>
            <a:r>
              <a:rPr lang="zh-TW" altLang="en-US" sz="36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葳葳</a:t>
            </a:r>
            <a:endParaRPr lang="zh-TW" altLang="en-US" sz="36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315988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北美浣熊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>
                <a:latin typeface="+mn-ea"/>
              </a:rPr>
              <a:t>雜食性，吃甲殼類的蝦、蟹等、青蛙、魚、堅果、種子、橡實及漿果。在本園則餵食口糧、麵包、蘋果、番石榴、西瓜、香蕉、柳丁、木瓜、蛋、</a:t>
            </a:r>
            <a:r>
              <a:rPr lang="zh-TW" altLang="en-US" dirty="0" smtClean="0">
                <a:latin typeface="+mn-ea"/>
              </a:rPr>
              <a:t>玉米</a:t>
            </a:r>
            <a:endParaRPr lang="en-US" altLang="zh-TW" dirty="0" smtClean="0">
              <a:latin typeface="+mn-ea"/>
            </a:endParaRPr>
          </a:p>
          <a:p>
            <a:r>
              <a:rPr lang="zh-TW" altLang="en-US" dirty="0"/>
              <a:t>加拿大南部到</a:t>
            </a:r>
            <a:r>
              <a:rPr lang="zh-TW" altLang="en-US" dirty="0" smtClean="0"/>
              <a:t>巴拿馬</a:t>
            </a:r>
            <a:endParaRPr lang="en-US" altLang="zh-TW" dirty="0" smtClean="0"/>
          </a:p>
          <a:p>
            <a:r>
              <a:rPr lang="zh-TW" altLang="en-US" dirty="0"/>
              <a:t>脊索動物門</a:t>
            </a:r>
          </a:p>
          <a:p>
            <a:r>
              <a:rPr lang="zh-TW" altLang="en-US" dirty="0"/>
              <a:t>哺乳綱</a:t>
            </a:r>
          </a:p>
          <a:p>
            <a:r>
              <a:rPr lang="zh-TW" altLang="en-US" dirty="0"/>
              <a:t>食肉目</a:t>
            </a:r>
          </a:p>
          <a:p>
            <a:r>
              <a:rPr lang="zh-TW" altLang="en-US" dirty="0"/>
              <a:t>浣熊科</a:t>
            </a:r>
          </a:p>
        </p:txBody>
      </p:sp>
      <p:pic>
        <p:nvPicPr>
          <p:cNvPr id="1026" name="Picture 2" descr="北美浣熊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72719" y="2214939"/>
            <a:ext cx="3175000" cy="22733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9132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76000">
              <a:srgbClr val="EB83D5"/>
            </a:gs>
            <a:gs pos="41000">
              <a:srgbClr val="CDAFE2"/>
            </a:gs>
            <a:gs pos="100000">
              <a:srgbClr val="FF66CC"/>
            </a:gs>
            <a:gs pos="0">
              <a:schemeClr val="accent1">
                <a:lumMod val="45000"/>
                <a:lumOff val="55000"/>
              </a:schemeClr>
            </a:gs>
            <a:gs pos="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小貓熊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雜食性，在野外取食筍尖、草、根、水果、橡實、昆蟲、蛋、小鳥等。本園餵食竹葉、蘋果、番石榴、胡蘿蔔、吐司麵包、雞蛋、維生素</a:t>
            </a:r>
            <a:r>
              <a:rPr lang="en-US" altLang="zh-TW" dirty="0"/>
              <a:t>E</a:t>
            </a:r>
            <a:r>
              <a:rPr lang="zh-TW" altLang="en-US" dirty="0"/>
              <a:t>、綜合維生素、碳酸鈣粉。</a:t>
            </a:r>
            <a:endParaRPr lang="zh-TW" altLang="en-US" dirty="0"/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007565" y="1998618"/>
            <a:ext cx="3391853" cy="2523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31872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4000">
              <a:srgbClr val="7030A0"/>
            </a:gs>
            <a:gs pos="74000">
              <a:schemeClr val="accent1">
                <a:lumMod val="45000"/>
                <a:lumOff val="55000"/>
              </a:schemeClr>
            </a:gs>
            <a:gs pos="10092">
              <a:srgbClr val="FF66CC"/>
            </a:gs>
            <a:gs pos="59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北美</a:t>
            </a:r>
            <a:r>
              <a:rPr lang="zh-TW" altLang="en-US" dirty="0" smtClean="0"/>
              <a:t>浣熊</a:t>
            </a:r>
            <a:endParaRPr lang="en-US" altLang="zh-TW" dirty="0" smtClean="0"/>
          </a:p>
          <a:p>
            <a:r>
              <a:rPr lang="en-US" altLang="zh-TW" dirty="0">
                <a:hlinkClick r:id="rId2"/>
              </a:rPr>
              <a:t>http://</a:t>
            </a:r>
            <a:r>
              <a:rPr lang="en-US" altLang="zh-TW" dirty="0" smtClean="0">
                <a:hlinkClick r:id="rId2"/>
              </a:rPr>
              <a:t>newweb.zoo.gov.tw/Pager/Show/ZooData_Index_Show.aspx?Animal_ID=404</a:t>
            </a:r>
            <a:endParaRPr lang="en-US" altLang="zh-TW" dirty="0" smtClean="0"/>
          </a:p>
          <a:p>
            <a:r>
              <a:rPr lang="zh-TW" altLang="en-US" dirty="0" smtClean="0"/>
              <a:t>小貓熊</a:t>
            </a:r>
            <a:endParaRPr lang="en-US" altLang="zh-TW" dirty="0"/>
          </a:p>
          <a:p>
            <a:r>
              <a:rPr lang="en-US" altLang="zh-TW" dirty="0"/>
              <a:t>http://newweb.zoo.gov.tw/Pager/Show/ZooData_Index_Show.aspx?Animal_ID=164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219103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 advTm="2000">
        <p14:conveyor dir="l"/>
      </p:transition>
    </mc:Choice>
    <mc:Fallback>
      <p:transition spd="slow" advTm="200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60</TotalTime>
  <Words>133</Words>
  <Application>Microsoft Office PowerPoint</Application>
  <PresentationFormat>如螢幕大小 (4:3)</PresentationFormat>
  <Paragraphs>16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文鼎俏黑體P</vt:lpstr>
      <vt:lpstr>文鼎甜妞體P</vt:lpstr>
      <vt:lpstr>新細明體</vt:lpstr>
      <vt:lpstr>Arial</vt:lpstr>
      <vt:lpstr>Calibri</vt:lpstr>
      <vt:lpstr>Calibri Light</vt:lpstr>
      <vt:lpstr>Office 佈景主題</vt:lpstr>
      <vt:lpstr>動物介紹</vt:lpstr>
      <vt:lpstr>北美浣熊</vt:lpstr>
      <vt:lpstr>小貓熊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動物介紹</dc:title>
  <dc:creator>Windows 使用者</dc:creator>
  <cp:lastModifiedBy>Windows 使用者</cp:lastModifiedBy>
  <cp:revision>6</cp:revision>
  <dcterms:created xsi:type="dcterms:W3CDTF">2020-01-07T00:58:20Z</dcterms:created>
  <dcterms:modified xsi:type="dcterms:W3CDTF">2020-01-14T01:23:07Z</dcterms:modified>
</cp:coreProperties>
</file>