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5EF71-8D97-42C2-8ACA-ECE34CEC5613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69647-C2DF-4C95-B098-D334DDED75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664059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 advTm="1000">
        <p15:prstTrans prst="curtains"/>
      </p:transition>
    </mc:Choice>
    <mc:Fallback>
      <p:transition spd="slow" advClick="0" advTm="1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5EF71-8D97-42C2-8ACA-ECE34CEC5613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69647-C2DF-4C95-B098-D334DDED75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570400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 advTm="1000">
        <p15:prstTrans prst="curtains"/>
      </p:transition>
    </mc:Choice>
    <mc:Fallback>
      <p:transition spd="slow" advClick="0" advTm="1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5EF71-8D97-42C2-8ACA-ECE34CEC5613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69647-C2DF-4C95-B098-D334DDED75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273365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 advTm="1000">
        <p15:prstTrans prst="curtains"/>
      </p:transition>
    </mc:Choice>
    <mc:Fallback>
      <p:transition spd="slow" advClick="0" advTm="1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5EF71-8D97-42C2-8ACA-ECE34CEC5613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69647-C2DF-4C95-B098-D334DDED75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836470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 advTm="1000">
        <p15:prstTrans prst="curtains"/>
      </p:transition>
    </mc:Choice>
    <mc:Fallback>
      <p:transition spd="slow" advClick="0" advTm="1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5EF71-8D97-42C2-8ACA-ECE34CEC5613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69647-C2DF-4C95-B098-D334DDED75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191193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 advTm="1000">
        <p15:prstTrans prst="curtains"/>
      </p:transition>
    </mc:Choice>
    <mc:Fallback>
      <p:transition spd="slow" advClick="0" advTm="1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5EF71-8D97-42C2-8ACA-ECE34CEC5613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69647-C2DF-4C95-B098-D334DDED75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298738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 advTm="1000">
        <p15:prstTrans prst="curtains"/>
      </p:transition>
    </mc:Choice>
    <mc:Fallback>
      <p:transition spd="slow" advClick="0" advTm="1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5EF71-8D97-42C2-8ACA-ECE34CEC5613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69647-C2DF-4C95-B098-D334DDED75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956728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 advTm="1000">
        <p15:prstTrans prst="curtains"/>
      </p:transition>
    </mc:Choice>
    <mc:Fallback>
      <p:transition spd="slow" advClick="0" advTm="1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5EF71-8D97-42C2-8ACA-ECE34CEC5613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69647-C2DF-4C95-B098-D334DDED75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895037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 advTm="1000">
        <p15:prstTrans prst="curtains"/>
      </p:transition>
    </mc:Choice>
    <mc:Fallback>
      <p:transition spd="slow" advClick="0" advTm="1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5EF71-8D97-42C2-8ACA-ECE34CEC5613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69647-C2DF-4C95-B098-D334DDED75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062737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 advTm="1000">
        <p15:prstTrans prst="curtains"/>
      </p:transition>
    </mc:Choice>
    <mc:Fallback>
      <p:transition spd="slow" advClick="0" advTm="1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5EF71-8D97-42C2-8ACA-ECE34CEC5613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69647-C2DF-4C95-B098-D334DDED75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045926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 advTm="1000">
        <p15:prstTrans prst="curtains"/>
      </p:transition>
    </mc:Choice>
    <mc:Fallback>
      <p:transition spd="slow" advClick="0" advTm="1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5EF71-8D97-42C2-8ACA-ECE34CEC5613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69647-C2DF-4C95-B098-D334DDED75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478201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 advTm="1000">
        <p15:prstTrans prst="curtains"/>
      </p:transition>
    </mc:Choice>
    <mc:Fallback>
      <p:transition spd="slow" advClick="0" advTm="1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5EF71-8D97-42C2-8ACA-ECE34CEC5613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69647-C2DF-4C95-B098-D334DDED75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8636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 advTm="1000">
        <p15:prstTrans prst="curtains"/>
      </p:transition>
    </mc:Choice>
    <mc:Fallback>
      <p:transition spd="slow" advClick="0" advTm="1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66FF"/>
          </a:solidFill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B0F0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B0F0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B0F0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B0F0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B0F0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5" TargetMode="External"/><Relationship Id="rId2" Type="http://schemas.openxmlformats.org/officeDocument/2006/relationships/hyperlink" Target="http://newweb.zoo.gov.tw/Pager/Show/ZooData_Index_Show.aspx?Animal_ID=1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FF"/>
            </a:gs>
            <a:gs pos="100000">
              <a:srgbClr val="00B0F0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21026"/>
            <a:ext cx="7772400" cy="2387600"/>
          </a:xfrm>
        </p:spPr>
        <p:txBody>
          <a:bodyPr/>
          <a:lstStyle/>
          <a:p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動物介紹</a:t>
            </a:r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資料收集：</a:t>
            </a:r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彤</a:t>
            </a:r>
            <a:r>
              <a:rPr lang="zh-TW" altLang="en-US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彤</a:t>
            </a:r>
            <a:endParaRPr lang="zh-TW" altLang="en-US" sz="2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284714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 advTm="1000">
        <p15:prstTrans prst="curtains"/>
      </p:transition>
    </mc:Choice>
    <mc:Fallback>
      <p:transition spd="slow" advClick="0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FF"/>
            </a:gs>
            <a:gs pos="100000">
              <a:srgbClr val="00B0F0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29866" y="260623"/>
            <a:ext cx="1369967" cy="1325563"/>
          </a:xfrm>
        </p:spPr>
        <p:txBody>
          <a:bodyPr/>
          <a:lstStyle/>
          <a:p>
            <a:r>
              <a:rPr lang="zh-TW" altLang="en-US" dirty="0"/>
              <a:t>石虎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 smtClean="0"/>
              <a:t>脊索動物</a:t>
            </a:r>
            <a:r>
              <a:rPr lang="zh-TW" altLang="en-US" dirty="0"/>
              <a:t>門</a:t>
            </a:r>
          </a:p>
          <a:p>
            <a:r>
              <a:rPr lang="zh-TW" altLang="en-US" dirty="0"/>
              <a:t>哺乳綱</a:t>
            </a:r>
          </a:p>
          <a:p>
            <a:r>
              <a:rPr lang="zh-TW" altLang="en-US" dirty="0"/>
              <a:t>食肉目</a:t>
            </a:r>
          </a:p>
          <a:p>
            <a:r>
              <a:rPr lang="zh-TW" altLang="en-US" dirty="0"/>
              <a:t>貓</a:t>
            </a:r>
            <a:r>
              <a:rPr lang="zh-TW" altLang="en-US" dirty="0" smtClean="0"/>
              <a:t>食性：肉食性</a:t>
            </a:r>
            <a:r>
              <a:rPr lang="zh-TW" altLang="en-US" dirty="0"/>
              <a:t>，以小型動物為主。本園餵食生腱丁、雞胸肉、小白鼠、蛋、鈣磷粉、維生素 </a:t>
            </a:r>
            <a:r>
              <a:rPr lang="en-US" altLang="zh-TW" dirty="0"/>
              <a:t>E</a:t>
            </a:r>
            <a:r>
              <a:rPr lang="zh-TW" altLang="en-US" dirty="0"/>
              <a:t>、益肥王</a:t>
            </a:r>
            <a:r>
              <a:rPr lang="zh-TW" altLang="en-US" dirty="0" smtClean="0"/>
              <a:t>。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 rot="462991">
            <a:off x="4580164" y="2265234"/>
            <a:ext cx="4297953" cy="2871033"/>
          </a:xfrm>
          <a:prstGeom prst="roundRect">
            <a:avLst>
              <a:gd name="adj" fmla="val 11111"/>
            </a:avLst>
          </a:prstGeom>
          <a:ln w="190500" cap="rnd">
            <a:solidFill>
              <a:srgbClr val="FF66FF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</p:spTree>
    <p:extLst>
      <p:ext uri="{BB962C8B-B14F-4D97-AF65-F5344CB8AC3E}">
        <p14:creationId xmlns:p14="http://schemas.microsoft.com/office/powerpoint/2010/main" val="160933871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 advTm="1000">
        <p15:prstTrans prst="curtains"/>
      </p:transition>
    </mc:Choice>
    <mc:Fallback>
      <p:transition spd="slow" advClick="0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FF00FF"/>
            </a:gs>
            <a:gs pos="0">
              <a:srgbClr val="00B0F0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33553" y="312874"/>
            <a:ext cx="1970859" cy="1325563"/>
          </a:xfrm>
        </p:spPr>
        <p:txBody>
          <a:bodyPr/>
          <a:lstStyle/>
          <a:p>
            <a:r>
              <a:rPr lang="zh-TW" altLang="en-US" dirty="0"/>
              <a:t>梅花鹿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 smtClean="0"/>
              <a:t>食性：草</a:t>
            </a:r>
            <a:r>
              <a:rPr lang="zh-TW" altLang="en-US" dirty="0"/>
              <a:t>食。本園餵食粒狀飼料、苜蓿草粒、青牧草、地瓜葉、維生素</a:t>
            </a:r>
            <a:r>
              <a:rPr lang="en-US" altLang="zh-TW" dirty="0"/>
              <a:t>E</a:t>
            </a:r>
            <a:r>
              <a:rPr lang="zh-TW" altLang="en-US" dirty="0"/>
              <a:t>、益肥王、乾草、礦鹽。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290457" y="1825625"/>
            <a:ext cx="3316333" cy="3725341"/>
          </a:xfrm>
          <a:prstGeom prst="heart">
            <a:avLst/>
          </a:prstGeom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106867786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 advTm="1000">
        <p15:prstTrans prst="curtains"/>
      </p:transition>
    </mc:Choice>
    <mc:Fallback>
      <p:transition spd="slow" advClick="0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FF00FF"/>
            </a:gs>
            <a:gs pos="0">
              <a:srgbClr val="00B0F0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石</a:t>
            </a:r>
            <a:r>
              <a:rPr lang="zh-TW" altLang="en-US" dirty="0" smtClean="0"/>
              <a:t>虎</a:t>
            </a:r>
            <a:r>
              <a:rPr lang="en-US" altLang="zh-TW" dirty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newweb.zoo.gov.tw/Pager/Show/ZooData_I</a:t>
            </a:r>
            <a:endParaRPr lang="en-US" altLang="zh-TW" dirty="0">
              <a:hlinkClick r:id="rId2"/>
            </a:endParaRPr>
          </a:p>
          <a:p>
            <a:pPr marL="0" indent="0">
              <a:buNone/>
            </a:pPr>
            <a:r>
              <a:rPr lang="en-US" altLang="zh-TW" dirty="0" err="1" smtClean="0">
                <a:hlinkClick r:id="rId2"/>
              </a:rPr>
              <a:t>ndex_Show.aspx?Animal_ID</a:t>
            </a:r>
            <a:r>
              <a:rPr lang="en-US" altLang="zh-TW" dirty="0" smtClean="0">
                <a:hlinkClick r:id="rId2"/>
              </a:rPr>
              <a:t>=10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梅花鹿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>
                <a:hlinkClick r:id="rId3"/>
              </a:rPr>
              <a:t>http://newweb.zoo.gov.tw/Pager/Show/ZooData_Index_Show.aspx?Animal_ID=15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5753036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 advTm="1000">
        <p15:prstTrans prst="curtains"/>
      </p:transition>
    </mc:Choice>
    <mc:Fallback>
      <p:transition spd="slow" advClick="0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</TotalTime>
  <Words>97</Words>
  <Application>Microsoft Office PowerPoint</Application>
  <PresentationFormat>如螢幕大小 (4:3)</PresentationFormat>
  <Paragraphs>14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文鼎甜妞體P</vt:lpstr>
      <vt:lpstr>新細明體</vt:lpstr>
      <vt:lpstr>Arial</vt:lpstr>
      <vt:lpstr>Calibri</vt:lpstr>
      <vt:lpstr>Office 佈景主題</vt:lpstr>
      <vt:lpstr>動物介紹</vt:lpstr>
      <vt:lpstr>石虎</vt:lpstr>
      <vt:lpstr>梅花鹿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動物介紹</dc:title>
  <dc:creator>Windows 使用者</dc:creator>
  <cp:lastModifiedBy>Windows 使用者</cp:lastModifiedBy>
  <cp:revision>8</cp:revision>
  <dcterms:created xsi:type="dcterms:W3CDTF">2019-12-31T01:02:53Z</dcterms:created>
  <dcterms:modified xsi:type="dcterms:W3CDTF">2020-01-14T01:13:36Z</dcterms:modified>
</cp:coreProperties>
</file>