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912797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154665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809052"/>
      </p:ext>
    </p:extLst>
  </p:cSld>
  <p:clrMapOvr>
    <a:masterClrMapping/>
  </p:clrMapOvr>
  <p:transition spd="slow" advClick="0" advTm="500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02757"/>
      </p:ext>
    </p:extLst>
  </p:cSld>
  <p:clrMapOvr>
    <a:masterClrMapping/>
  </p:clrMapOvr>
  <p:transition spd="slow" advClick="0" advTm="500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098746"/>
      </p:ext>
    </p:extLst>
  </p:cSld>
  <p:clrMapOvr>
    <a:masterClrMapping/>
  </p:clrMapOvr>
  <p:transition spd="slow" advClick="0" advTm="500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47772"/>
      </p:ext>
    </p:extLst>
  </p:cSld>
  <p:clrMapOvr>
    <a:masterClrMapping/>
  </p:clrMapOvr>
  <p:transition spd="slow" advClick="0" advTm="500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90196"/>
      </p:ext>
    </p:extLst>
  </p:cSld>
  <p:clrMapOvr>
    <a:masterClrMapping/>
  </p:clrMapOvr>
  <p:transition spd="slow" advClick="0" advTm="5000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141698"/>
      </p:ext>
    </p:extLst>
  </p:cSld>
  <p:clrMapOvr>
    <a:masterClrMapping/>
  </p:clrMapOvr>
  <p:transition spd="slow" advClick="0" advTm="5000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26649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763471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8050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195002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70788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39389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765643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08319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421814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0D9565-D643-4E4C-AA14-5A3F83D0FE54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652DF6-8B52-4420-851A-387C059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33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ransition spd="slow" advClick="0" advTm="5000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159" TargetMode="External"/><Relationship Id="rId2" Type="http://schemas.openxmlformats.org/officeDocument/2006/relationships/hyperlink" Target="http://newweb.zoo.gov.tw/Pager/Show/ZooData_Index_Show.aspx?Animal_ID=6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動物介紹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+mj-lt"/>
                <a:ea typeface="+mj-ea"/>
                <a:cs typeface="+mj-cs"/>
              </a:rPr>
              <a:t>資料收集 </a:t>
            </a:r>
            <a:r>
              <a:rPr lang="en-US" altLang="zh-TW" sz="2800" dirty="0" smtClean="0">
                <a:latin typeface="+mj-lt"/>
                <a:ea typeface="+mj-ea"/>
                <a:cs typeface="+mj-cs"/>
              </a:rPr>
              <a:t>:Sherry</a:t>
            </a:r>
            <a:endParaRPr lang="zh-TW" alt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7154613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非洲獅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38673" y="2487168"/>
            <a:ext cx="3337560" cy="3447288"/>
          </a:xfrm>
        </p:spPr>
        <p:txBody>
          <a:bodyPr>
            <a:normAutofit/>
          </a:bodyPr>
          <a:lstStyle/>
          <a:p>
            <a:r>
              <a:rPr lang="zh-TW" altLang="en-US" dirty="0"/>
              <a:t>獅子是非洲最大的一種貓科動物，主要在晨昏及夜間活動</a:t>
            </a:r>
            <a:endParaRPr lang="en-US" altLang="zh-TW" dirty="0" smtClean="0"/>
          </a:p>
          <a:p>
            <a:r>
              <a:rPr lang="zh-TW" altLang="en-US" dirty="0" smtClean="0"/>
              <a:t>獅子狩獵的成功率仍然不高，研究顯示：在</a:t>
            </a:r>
            <a:r>
              <a:rPr lang="en-US" altLang="zh-TW" dirty="0" smtClean="0"/>
              <a:t>61</a:t>
            </a:r>
            <a:r>
              <a:rPr lang="zh-TW" altLang="en-US" dirty="0" smtClean="0"/>
              <a:t>次的出擊中，只有</a:t>
            </a:r>
            <a:r>
              <a:rPr lang="en-US" altLang="zh-TW" dirty="0" smtClean="0"/>
              <a:t>10</a:t>
            </a:r>
            <a:r>
              <a:rPr lang="zh-TW" altLang="en-US" dirty="0" smtClean="0"/>
              <a:t>次成功。晨昏及夜間活動。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1026" name="Picture 2" descr="非洲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2" y="2687661"/>
            <a:ext cx="3543300" cy="2657475"/>
          </a:xfrm>
          <a:prstGeom prst="plaque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129860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山獅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公母山獅外型幾乎相同，而公獸略大。</a:t>
            </a:r>
            <a:endParaRPr lang="en-US" altLang="zh-TW" dirty="0" smtClean="0"/>
          </a:p>
          <a:p>
            <a:r>
              <a:rPr lang="zh-TW" altLang="en-US" dirty="0" smtClean="0"/>
              <a:t>非保育類野生動物</a:t>
            </a:r>
            <a:endParaRPr lang="en-US" altLang="zh-TW" dirty="0" smtClean="0"/>
          </a:p>
          <a:p>
            <a:r>
              <a:rPr lang="zh-TW" altLang="en-US" dirty="0"/>
              <a:t>北美、中美、南美。能適應各型氣候地形，包括雨林、南美草原或北美岩石、山區。</a:t>
            </a:r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6236" y="2924969"/>
            <a:ext cx="2211661" cy="2571750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8901782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2024" y="906082"/>
            <a:ext cx="1483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非洲獅</a:t>
            </a:r>
          </a:p>
        </p:txBody>
      </p:sp>
      <p:sp>
        <p:nvSpPr>
          <p:cNvPr id="3" name="矩形 2"/>
          <p:cNvSpPr/>
          <p:nvPr/>
        </p:nvSpPr>
        <p:spPr>
          <a:xfrm>
            <a:off x="1142024" y="16950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newweb.zoo.gov.tw/Pager/Show/ZooData_Index_Show.aspx?Animal_ID=65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142024" y="27610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山獅</a:t>
            </a:r>
          </a:p>
        </p:txBody>
      </p:sp>
      <p:sp>
        <p:nvSpPr>
          <p:cNvPr id="7" name="矩形 6"/>
          <p:cNvSpPr/>
          <p:nvPr/>
        </p:nvSpPr>
        <p:spPr>
          <a:xfrm>
            <a:off x="1142024" y="37038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3"/>
              </a:rPr>
              <a:t>http://newweb.zoo.gov.tw/Pager/Show/ZooData_Index_Show.aspx?Animal_ID=159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4258786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107</Words>
  <Application>Microsoft Office PowerPoint</Application>
  <PresentationFormat>如螢幕大小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Garamond</vt:lpstr>
      <vt:lpstr>有機</vt:lpstr>
      <vt:lpstr>動物介紹</vt:lpstr>
      <vt:lpstr>非洲獅</vt:lpstr>
      <vt:lpstr>山獅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動物介紹</dc:title>
  <dc:creator>Windows 使用者</dc:creator>
  <cp:lastModifiedBy>Windows 使用者</cp:lastModifiedBy>
  <cp:revision>8</cp:revision>
  <dcterms:created xsi:type="dcterms:W3CDTF">2020-01-07T00:59:06Z</dcterms:created>
  <dcterms:modified xsi:type="dcterms:W3CDTF">2020-01-14T01:26:02Z</dcterms:modified>
</cp:coreProperties>
</file>