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08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782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31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196" y="210579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012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341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460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24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507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187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090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35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61E0-8692-40FB-85B4-209F766FC2E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3F626-B3EC-4E0D-84E3-3FA99221B3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20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00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00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00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00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00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90" TargetMode="External"/><Relationship Id="rId2" Type="http://schemas.openxmlformats.org/officeDocument/2006/relationships/hyperlink" Target="http://newweb.zoo.gov.tw/Pager/Show/ZooData_Index_Show.aspx?Animal_ID=1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7030A0"/>
            </a:gs>
            <a:gs pos="4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84000">
              <a:srgbClr val="92D050"/>
            </a:gs>
            <a:gs pos="6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蒐集者：</a:t>
            </a:r>
            <a:r>
              <a:rPr lang="en-US" altLang="zh-TW" dirty="0" err="1" smtClean="0"/>
              <a:t>vivix</a:t>
            </a:r>
            <a:r>
              <a:rPr lang="en-US" altLang="zh-TW" dirty="0" err="1"/>
              <a:t>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5327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chemeClr val="accent2">
                <a:lumMod val="60000"/>
                <a:lumOff val="40000"/>
              </a:schemeClr>
            </a:gs>
            <a:gs pos="4000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47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黑臉從眼後上至白眉黑腳企鵝成鳥在海裡聚集成群共同捕魚，可潛水至海底</a:t>
            </a:r>
            <a:r>
              <a:rPr lang="en-US" altLang="zh-TW" dirty="0"/>
              <a:t>130</a:t>
            </a:r>
            <a:r>
              <a:rPr lang="zh-TW" altLang="en-US" dirty="0"/>
              <a:t>公尺處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1026" name="Picture 2" descr="é»è³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8179">
            <a:off x="5094212" y="1299859"/>
            <a:ext cx="2994819" cy="4288903"/>
          </a:xfrm>
          <a:prstGeom prst="rect">
            <a:avLst/>
          </a:prstGeom>
          <a:ln w="127000" cap="sq">
            <a:solidFill>
              <a:srgbClr val="00B0F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128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00B050"/>
            </a:gs>
            <a:gs pos="40000">
              <a:srgbClr val="FFFF00"/>
            </a:gs>
            <a:gs pos="83000">
              <a:srgbClr val="00B0F0"/>
            </a:gs>
            <a:gs pos="47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竹雞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雜食性，種子</a:t>
            </a:r>
            <a:r>
              <a:rPr lang="en-US" altLang="zh-TW" dirty="0"/>
              <a:t>(</a:t>
            </a:r>
            <a:r>
              <a:rPr lang="zh-TW" altLang="en-US" dirty="0"/>
              <a:t>包括堅果</a:t>
            </a:r>
            <a:r>
              <a:rPr lang="en-US" altLang="zh-TW" dirty="0"/>
              <a:t>)</a:t>
            </a:r>
            <a:r>
              <a:rPr lang="zh-TW" altLang="en-US" dirty="0"/>
              <a:t>、芽鞘、葉子及昆蟲。本園餵食綜合穀纇、麵包蟲、小雞飼料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出現中、低海拔之竹林、灌木叢及草叢中，海拔上限可達</a:t>
            </a:r>
            <a:r>
              <a:rPr lang="en-US" altLang="zh-TW" dirty="0"/>
              <a:t>2000</a:t>
            </a:r>
            <a:r>
              <a:rPr lang="zh-TW" altLang="en-US" dirty="0"/>
              <a:t>公尺。</a:t>
            </a:r>
          </a:p>
        </p:txBody>
      </p:sp>
      <p:pic>
        <p:nvPicPr>
          <p:cNvPr id="1026" name="Picture 2" descr="ç«¹é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3473">
            <a:off x="4720087" y="1757241"/>
            <a:ext cx="3478056" cy="3205995"/>
          </a:xfrm>
          <a:prstGeom prst="dodecagon">
            <a:avLst/>
          </a:prstGeom>
          <a:ln w="127000" cap="rnd">
            <a:solidFill>
              <a:srgbClr val="00B0F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729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20000"/>
                <a:lumOff val="80000"/>
              </a:schemeClr>
            </a:gs>
            <a:gs pos="100000">
              <a:srgbClr val="00B0F0"/>
            </a:gs>
            <a:gs pos="40000">
              <a:schemeClr val="accent3">
                <a:lumMod val="40000"/>
                <a:lumOff val="60000"/>
              </a:schemeClr>
            </a:gs>
            <a:gs pos="55000">
              <a:schemeClr val="accent5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黑腳企鵝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http://newweb.zoo.gov.tw/Pager/Show/ZooData_Index_Show.aspx?Animal_ID=121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竹雞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http://newweb.zoo.gov.tw/Pager/Show/ZooData_Index_Show.aspx?Animal_ID=290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6629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101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可愛動物介紹</vt:lpstr>
      <vt:lpstr>黑腳企鵝</vt:lpstr>
      <vt:lpstr>竹雞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10</cp:revision>
  <dcterms:created xsi:type="dcterms:W3CDTF">2019-12-31T01:02:46Z</dcterms:created>
  <dcterms:modified xsi:type="dcterms:W3CDTF">2020-01-14T01:19:36Z</dcterms:modified>
</cp:coreProperties>
</file>