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F8FE"/>
    <a:srgbClr val="000000"/>
    <a:srgbClr val="FF99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816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21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52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TW" altLang="en-US" dirty="0" smtClean="0"/>
              <a:t>樣式按一下以編輯母片標題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69" y="2005013"/>
            <a:ext cx="7886700" cy="4351338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050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51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2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32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52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22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2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91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AD859-4773-489E-9038-B0ACAA1F8FC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7934D-BE53-4C7A-BDA7-37AD62A329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9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99C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2F8F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7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新中特黑" panose="020B0609010101010101" pitchFamily="49" charset="-120"/>
                <a:ea typeface="文鼎新中特黑" panose="020B0609010101010101" pitchFamily="49" charset="-120"/>
              </a:rPr>
              <a:t>可愛動物介紹</a:t>
            </a:r>
            <a:endParaRPr lang="zh-TW" altLang="en-US" dirty="0">
              <a:latin typeface="文鼎新中特黑" panose="020B0609010101010101" pitchFamily="49" charset="-120"/>
              <a:ea typeface="文鼎新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羽芮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5859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74000">
              <a:srgbClr val="02F8FE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latin typeface="Arial" panose="020B0604020202020204" pitchFamily="34" charset="0"/>
                <a:cs typeface="Arial" panose="020B0604020202020204" pitchFamily="34" charset="0"/>
              </a:rPr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雜</a:t>
            </a:r>
            <a:r>
              <a:rPr lang="zh-TW" altLang="en-US" dirty="0">
                <a:solidFill>
                  <a:srgbClr val="FF0000"/>
                </a:solidFill>
              </a:rPr>
              <a:t>食性，以水果、草莓、堅果、花、</a:t>
            </a:r>
            <a:r>
              <a:rPr lang="zh-TW" altLang="en-US" dirty="0" smtClean="0">
                <a:solidFill>
                  <a:srgbClr val="FF0000"/>
                </a:solidFill>
              </a:rPr>
              <a:t>花苞</a:t>
            </a:r>
            <a:r>
              <a:rPr lang="zh-TW" altLang="en-US" dirty="0">
                <a:solidFill>
                  <a:srgbClr val="FF0000"/>
                </a:solidFill>
              </a:rPr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種子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松鼠</a:t>
            </a:r>
            <a:r>
              <a:rPr lang="zh-TW" altLang="en-US" dirty="0">
                <a:solidFill>
                  <a:srgbClr val="FF0000"/>
                </a:solidFill>
              </a:rPr>
              <a:t>猴是日行性的動物；一般都是在樹上活動，偶爾也會到地面上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49742">
            <a:off x="5391110" y="2378104"/>
            <a:ext cx="3439274" cy="2409173"/>
          </a:xfrm>
          <a:prstGeom prst="roundRect">
            <a:avLst>
              <a:gd name="adj" fmla="val 11111"/>
            </a:avLst>
          </a:prstGeom>
          <a:ln w="190500" cap="rnd">
            <a:solidFill>
              <a:srgbClr val="FFC00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260677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松鼠</a:t>
            </a:r>
            <a:r>
              <a:rPr lang="zh-TW" altLang="en-US" dirty="0" smtClean="0"/>
              <a:t>猴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/>
              <a:t>	</a:t>
            </a:r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/>
              <a:t>http://</a:t>
            </a:r>
            <a:r>
              <a:rPr lang="en-US" altLang="zh-TW" dirty="0" smtClean="0"/>
              <a:t>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076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小貓熊是夜行性或晨昏活動的動物，白天在樹上睡覺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小貓熊擅長爬樹，但多半在地面上</a:t>
            </a:r>
            <a:r>
              <a:rPr lang="zh-TW" altLang="en-US" dirty="0" smtClean="0"/>
              <a:t>進食</a:t>
            </a:r>
            <a:endParaRPr lang="en-US" altLang="zh-TW" dirty="0" smtClean="0"/>
          </a:p>
          <a:p>
            <a:r>
              <a:rPr lang="zh-TW" altLang="en-US" dirty="0"/>
              <a:t>雜食性，在野外取食筍尖、草、根、水果、橡實、昆蟲、蛋、小鳥等。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21073" y="2351314"/>
            <a:ext cx="3026093" cy="26413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9933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雲朵形 5"/>
          <p:cNvSpPr/>
          <p:nvPr/>
        </p:nvSpPr>
        <p:spPr>
          <a:xfrm>
            <a:off x="7524206" y="4238898"/>
            <a:ext cx="45719" cy="457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64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105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文鼎新中特黑</vt:lpstr>
      <vt:lpstr>新細明體</vt:lpstr>
      <vt:lpstr>Arial</vt:lpstr>
      <vt:lpstr>Calibri</vt:lpstr>
      <vt:lpstr>Calibri Light</vt:lpstr>
      <vt:lpstr>Office 佈景主題</vt:lpstr>
      <vt:lpstr>可愛動物介紹</vt:lpstr>
      <vt:lpstr> 松鼠猴</vt:lpstr>
      <vt:lpstr> 資料來源</vt:lpstr>
      <vt:lpstr> 小貓熊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7</cp:revision>
  <dcterms:created xsi:type="dcterms:W3CDTF">2019-12-31T01:04:07Z</dcterms:created>
  <dcterms:modified xsi:type="dcterms:W3CDTF">2020-01-07T01:28:33Z</dcterms:modified>
</cp:coreProperties>
</file>