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00FF"/>
    <a:srgbClr val="FC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59FD-6729-4EB8-B22D-A06E39802F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FDBE-7886-466D-940B-909E13E343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3028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59FD-6729-4EB8-B22D-A06E39802F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FDBE-7886-466D-940B-909E13E343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7243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59FD-6729-4EB8-B22D-A06E39802F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FDBE-7886-466D-940B-909E13E343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6684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59FD-6729-4EB8-B22D-A06E39802F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FDBE-7886-466D-940B-909E13E343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7628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59FD-6729-4EB8-B22D-A06E39802F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FDBE-7886-466D-940B-909E13E343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477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59FD-6729-4EB8-B22D-A06E39802F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FDBE-7886-466D-940B-909E13E343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678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59FD-6729-4EB8-B22D-A06E39802F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FDBE-7886-466D-940B-909E13E343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2908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59FD-6729-4EB8-B22D-A06E39802F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FDBE-7886-466D-940B-909E13E343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15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59FD-6729-4EB8-B22D-A06E39802F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FDBE-7886-466D-940B-909E13E343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194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59FD-6729-4EB8-B22D-A06E39802F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FDBE-7886-466D-940B-909E13E343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864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59FD-6729-4EB8-B22D-A06E39802F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FFDBE-7886-466D-940B-909E13E343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7975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359FD-6729-4EB8-B22D-A06E39802F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FFDBE-7886-466D-940B-909E13E343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6300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FF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228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9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可怕動物介紹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蒐集者</a:t>
            </a:r>
            <a:r>
              <a:rPr lang="en-US" altLang="zh-TW" dirty="0" smtClean="0"/>
              <a:t>:Hannah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65828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 advTm="5000">
        <p:dissolve/>
      </p:transition>
    </mc:Choice>
    <mc:Fallback>
      <p:transition spd="slow" advClick="0" advTm="5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rgbClr val="FF0000"/>
            </a:gs>
            <a:gs pos="64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血蟒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上有不規則的深褐色或黑褐色</a:t>
            </a:r>
            <a:r>
              <a:rPr lang="zh-TW" altLang="en-US" dirty="0" smtClean="0"/>
              <a:t>斑紋</a:t>
            </a:r>
            <a:endParaRPr lang="en-US" altLang="zh-TW" dirty="0" smtClean="0"/>
          </a:p>
          <a:p>
            <a:r>
              <a:rPr lang="zh-TW" altLang="en-US" dirty="0"/>
              <a:t>東南亞，從泰國南部經馬來半島到蘇門答臘和婆羅洲。生活在低海拔潮濕的熱帶雨林、沼澤和溪流河岸等濕地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鳥類、</a:t>
            </a:r>
            <a:r>
              <a:rPr lang="zh-TW" altLang="en-US" dirty="0" smtClean="0"/>
              <a:t>哺乳類</a:t>
            </a:r>
            <a:endParaRPr lang="en-US" altLang="zh-TW" dirty="0" smtClean="0"/>
          </a:p>
          <a:p>
            <a:r>
              <a:rPr lang="zh-TW" altLang="en-US" dirty="0"/>
              <a:t>夜行性</a:t>
            </a:r>
          </a:p>
        </p:txBody>
      </p:sp>
      <p:pic>
        <p:nvPicPr>
          <p:cNvPr id="1026" name="Picture 2" descr="血蟒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4598">
            <a:off x="5048250" y="2858294"/>
            <a:ext cx="3048000" cy="2286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592430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 advTm="5000">
        <p:checker/>
      </p:transition>
    </mc:Choice>
    <mc:Fallback>
      <p:transition spd="slow" advClick="0" advTm="5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6000">
              <a:srgbClr val="FFFF00"/>
            </a:gs>
            <a:gs pos="11000">
              <a:srgbClr val="FF00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東部菱背響尾蛇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鳥類、</a:t>
            </a:r>
            <a:r>
              <a:rPr lang="zh-TW" altLang="en-US" dirty="0" smtClean="0"/>
              <a:t>哺乳類</a:t>
            </a:r>
            <a:endParaRPr lang="en-US" altLang="zh-TW" dirty="0" smtClean="0"/>
          </a:p>
          <a:p>
            <a:r>
              <a:rPr lang="zh-TW" altLang="en-US" dirty="0"/>
              <a:t>晨昏活動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有</a:t>
            </a:r>
            <a:r>
              <a:rPr lang="zh-TW" altLang="en-US" dirty="0" smtClean="0"/>
              <a:t>劇毒</a:t>
            </a:r>
            <a:endParaRPr lang="en-US" altLang="zh-TW" dirty="0" smtClean="0"/>
          </a:p>
          <a:p>
            <a:r>
              <a:rPr lang="zh-TW" altLang="en-US" dirty="0"/>
              <a:t>身體背部為黃褐色，沿背中線有一排鑲黃白邊的灰黑色菱形斑紋，尾巴末端為黑色。</a:t>
            </a:r>
          </a:p>
        </p:txBody>
      </p:sp>
      <p:pic>
        <p:nvPicPr>
          <p:cNvPr id="1026" name="Picture 2" descr="æ±é¨è±èé¿å°¾è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0" y="2858294"/>
            <a:ext cx="3048000" cy="2286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2516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5000">
        <p14:glitter pattern="hexagon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4000">
              <a:srgbClr val="00B0F0"/>
            </a:gs>
            <a:gs pos="17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蛇</a:t>
            </a:r>
            <a:r>
              <a:rPr lang="zh-TW" altLang="en-US" dirty="0"/>
              <a:t>百步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哺乳類、爬蟲類、兩棲類、</a:t>
            </a:r>
            <a:r>
              <a:rPr lang="zh-TW" altLang="en-US" dirty="0" smtClean="0"/>
              <a:t>鳥類</a:t>
            </a:r>
            <a:endParaRPr lang="en-US" altLang="zh-TW" dirty="0" smtClean="0"/>
          </a:p>
          <a:p>
            <a:r>
              <a:rPr lang="zh-TW" altLang="en-US" dirty="0"/>
              <a:t>晨昏活動、夜行性。</a:t>
            </a:r>
          </a:p>
          <a:p>
            <a:r>
              <a:rPr lang="zh-TW" altLang="en-US" dirty="0"/>
              <a:t>有劇毒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體側有深褐色或黑褐色三角形斑紋排列成幾何圖案</a:t>
            </a:r>
          </a:p>
        </p:txBody>
      </p:sp>
      <p:pic>
        <p:nvPicPr>
          <p:cNvPr id="2050" name="Picture 2" descr="ç¾æ­¥è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9101">
            <a:off x="4984750" y="2947194"/>
            <a:ext cx="3175000" cy="2108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5561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血蟒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newweb.zoo.gov.tw/Pager/Show/ZooData_Index_Show.aspx?Animal_ID=228</a:t>
            </a:r>
            <a:endParaRPr lang="en-US" altLang="zh-TW" dirty="0" smtClean="0"/>
          </a:p>
          <a:p>
            <a:r>
              <a:rPr lang="zh-TW" altLang="en-US" dirty="0"/>
              <a:t>東部菱背</a:t>
            </a:r>
            <a:r>
              <a:rPr lang="zh-TW" altLang="en-US" dirty="0" smtClean="0"/>
              <a:t>響尾蛇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newweb.zoo.gov.tw/Pager/Show/ZooData_Index_Show.aspx?Animal_ID=194</a:t>
            </a:r>
            <a:endParaRPr lang="en-US" altLang="zh-TW" dirty="0" smtClean="0"/>
          </a:p>
          <a:p>
            <a:r>
              <a:rPr lang="zh-TW" altLang="en-US" dirty="0"/>
              <a:t>蛇百</a:t>
            </a:r>
            <a:r>
              <a:rPr lang="zh-TW" altLang="en-US" dirty="0" smtClean="0"/>
              <a:t>步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http://newweb.zoo.gov.tw/Pager/Show/ZooData_Index_Show.aspx?Animal_ID=194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6712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5000">
        <p14:shred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144</Words>
  <Application>Microsoft Office PowerPoint</Application>
  <PresentationFormat>如螢幕大小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Office 佈景主題</vt:lpstr>
      <vt:lpstr>可怕動物介紹</vt:lpstr>
      <vt:lpstr>血蟒</vt:lpstr>
      <vt:lpstr>東部菱背響尾蛇</vt:lpstr>
      <vt:lpstr>蛇百步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可怕動物介紹</dc:title>
  <dc:creator>Windows 使用者</dc:creator>
  <cp:lastModifiedBy>Windows 使用者</cp:lastModifiedBy>
  <cp:revision>10</cp:revision>
  <dcterms:created xsi:type="dcterms:W3CDTF">2019-12-31T01:02:58Z</dcterms:created>
  <dcterms:modified xsi:type="dcterms:W3CDTF">2020-01-14T01:18:59Z</dcterms:modified>
</cp:coreProperties>
</file>