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1440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0425-B312-4182-B947-76880F73AE6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94DC7-6291-46EC-A156-5D74BF81A7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1973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0425-B312-4182-B947-76880F73AE6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94DC7-6291-46EC-A156-5D74BF81A7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3920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0425-B312-4182-B947-76880F73AE6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94DC7-6291-46EC-A156-5D74BF81A7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2954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文鼎俏黑體P" panose="020B0602010101010101" pitchFamily="34" charset="-120"/>
                <a:ea typeface="文鼎俏黑體P" panose="020B0602010101010101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0425-B312-4182-B947-76880F73AE6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94DC7-6291-46EC-A156-5D74BF81A7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3260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0425-B312-4182-B947-76880F73AE6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94DC7-6291-46EC-A156-5D74BF81A7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861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0425-B312-4182-B947-76880F73AE6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94DC7-6291-46EC-A156-5D74BF81A7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04783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0425-B312-4182-B947-76880F73AE6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94DC7-6291-46EC-A156-5D74BF81A7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8066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0425-B312-4182-B947-76880F73AE6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94DC7-6291-46EC-A156-5D74BF81A7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8057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0425-B312-4182-B947-76880F73AE6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94DC7-6291-46EC-A156-5D74BF81A7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28253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0425-B312-4182-B947-76880F73AE6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94DC7-6291-46EC-A156-5D74BF81A7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58141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50425-B312-4182-B947-76880F73AE6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94DC7-6291-46EC-A156-5D74BF81A7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2689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4712" y="29912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50425-B312-4182-B947-76880F73AE6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94DC7-6291-46EC-A156-5D74BF81A7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8303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0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16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可愛</a:t>
            </a:r>
            <a:r>
              <a:rPr lang="zh-TW" altLang="en-US" dirty="0" smtClean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動物介紹</a:t>
            </a:r>
            <a:endParaRPr lang="zh-TW" altLang="en-US" dirty="0">
              <a:solidFill>
                <a:srgbClr val="FF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蒐集者：小陳</a:t>
            </a:r>
            <a:endParaRPr lang="zh-TW" altLang="en-US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96348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石虎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825625"/>
            <a:ext cx="3886200" cy="4351338"/>
          </a:xfrm>
        </p:spPr>
        <p:txBody>
          <a:bodyPr/>
          <a:lstStyle/>
          <a:p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體型略大於家</a:t>
            </a:r>
            <a:r>
              <a:rPr lang="zh-TW" altLang="en-US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貓</a:t>
            </a:r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額頭有兩條灰白色縱帶，縱帶兩邊為黑色縱帶，耳後黑色有白斑</a:t>
            </a:r>
            <a:r>
              <a:rPr lang="zh-TW" altLang="en-US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。</a:t>
            </a:r>
            <a:endParaRPr lang="en-US" alt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石虎是小型囓齒類的天敵，對森林及農作物具有保護作用，可惜在棲息地破壞及獵捕壓力下，數量已極為</a:t>
            </a:r>
            <a:r>
              <a:rPr lang="zh-TW" altLang="en-US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稀少</a:t>
            </a:r>
            <a:endParaRPr lang="en-US" alt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1026" name="Picture 2" descr="石虎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3127" y="2130947"/>
            <a:ext cx="3175000" cy="21209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76201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小貓熊</a:t>
            </a:r>
            <a:endParaRPr lang="zh-TW" altLang="en-US" dirty="0">
              <a:solidFill>
                <a:srgbClr val="FF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生活在海拔</a:t>
            </a:r>
            <a:r>
              <a:rPr lang="en-US" altLang="zh-TW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1,800-4,000</a:t>
            </a:r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公尺山區的森林或</a:t>
            </a:r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竹林</a:t>
            </a:r>
            <a:endParaRPr lang="en-US" altLang="zh-TW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小貓熊興奮時會有麝香的氣味從肛門排出，牠們會用肛門部位摩擦物體，留下氣味來宣示領域，會成對或整個家庭共同</a:t>
            </a:r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活動</a:t>
            </a:r>
            <a:endParaRPr lang="zh-TW" altLang="en-US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1026" name="Picture 2" descr="小貓熊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5682" y="1825625"/>
            <a:ext cx="3162300" cy="22606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1828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2395" y="500062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石</a:t>
            </a:r>
            <a:r>
              <a:rPr lang="zh-TW" altLang="en-US" dirty="0" smtClean="0"/>
              <a:t>虎</a:t>
            </a:r>
            <a:endParaRPr lang="en-US" altLang="zh-TW" dirty="0" smtClean="0"/>
          </a:p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newweb.zoo.gov.tw/Pager/Show/ZooData_Index_Show.aspx?Animal_ID=10</a:t>
            </a:r>
            <a:endParaRPr lang="en-US" altLang="zh-TW" dirty="0" smtClean="0"/>
          </a:p>
          <a:p>
            <a:r>
              <a:rPr lang="zh-TW" altLang="en-US" dirty="0" smtClean="0"/>
              <a:t>小貓熊</a:t>
            </a:r>
            <a:endParaRPr lang="en-US" altLang="zh-TW" dirty="0" smtClean="0"/>
          </a:p>
          <a:p>
            <a:r>
              <a:rPr lang="en-US" altLang="zh-TW" dirty="0">
                <a:hlinkClick r:id="rId4"/>
              </a:rPr>
              <a:t>http://newweb.zoo.gov.tw/Pager/Show/ZooData_Index_Show.aspx?Animal_ID=164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002157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0">
        <p14:vortex dir="r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124</Words>
  <Application>Microsoft Office PowerPoint</Application>
  <PresentationFormat>如螢幕大小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文鼎甜妞體P</vt:lpstr>
      <vt:lpstr>新細明體</vt:lpstr>
      <vt:lpstr>Arial</vt:lpstr>
      <vt:lpstr>Calibri</vt:lpstr>
      <vt:lpstr>Calibri Light</vt:lpstr>
      <vt:lpstr>Office 佈景主題</vt:lpstr>
      <vt:lpstr>可愛動物介紹</vt:lpstr>
      <vt:lpstr>石虎</vt:lpstr>
      <vt:lpstr>小貓熊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可愛動物的介紹</dc:title>
  <dc:creator>Windows 使用者</dc:creator>
  <cp:lastModifiedBy>Windows 使用者</cp:lastModifiedBy>
  <cp:revision>6</cp:revision>
  <dcterms:created xsi:type="dcterms:W3CDTF">2020-01-07T00:58:32Z</dcterms:created>
  <dcterms:modified xsi:type="dcterms:W3CDTF">2020-01-14T01:14:00Z</dcterms:modified>
</cp:coreProperties>
</file>