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FF"/>
    <a:srgbClr val="FFFF99"/>
    <a:srgbClr val="FF5050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52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2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423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89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58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75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30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517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194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692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38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69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44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0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04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7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32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6200880-4C9C-4E1D-9A22-20596673E31B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28CEA0-882A-4CFE-B6EA-A631AB8FA4B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177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ewweb.zoo.gov.tw/Pager/Show/ZooData_Index_Show.aspx?Animal_ID=17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66FF"/>
            </a:gs>
            <a:gs pos="34000">
              <a:srgbClr val="FFFF00"/>
            </a:gs>
            <a:gs pos="60000">
              <a:schemeClr val="accent4">
                <a:lumMod val="40000"/>
                <a:lumOff val="60000"/>
              </a:schemeClr>
            </a:gs>
            <a:gs pos="88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00FFFF"/>
                </a:solidFill>
              </a:rPr>
              <a:t>動物大介紹</a:t>
            </a:r>
            <a:endParaRPr lang="zh-TW" altLang="en-US" dirty="0">
              <a:solidFill>
                <a:srgbClr val="00FF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蒐集者；小林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9064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>
        <p14:vortex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00B0F0"/>
            </a:gs>
            <a:gs pos="34000">
              <a:srgbClr val="FFFF99"/>
            </a:gs>
            <a:gs pos="60000">
              <a:srgbClr val="FF66FF"/>
            </a:gs>
            <a:gs pos="9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1595" y="1825625"/>
            <a:ext cx="1569720" cy="53340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松鼠</a:t>
            </a:r>
            <a:r>
              <a:rPr lang="zh-TW" altLang="en-US" dirty="0" smtClean="0">
                <a:solidFill>
                  <a:srgbClr val="FF0000"/>
                </a:solidFill>
              </a:rPr>
              <a:t>猴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solidFill>
                  <a:srgbClr val="FFC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為</a:t>
            </a:r>
            <a:r>
              <a:rPr lang="zh-TW" altLang="en-US" dirty="0">
                <a:solidFill>
                  <a:srgbClr val="FFC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棕色，四肢為紅棕色或黃色，腹側為灰白色，尾巴末端為黑色。眼睛大，雙眼距離近，耳大，拇指較短，尾長，尾部末端的毛略為蓬鬆</a:t>
            </a:r>
            <a:r>
              <a:rPr lang="zh-TW" altLang="en-US" dirty="0" smtClean="0">
                <a:solidFill>
                  <a:srgbClr val="FFC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。</a:t>
            </a:r>
            <a:r>
              <a:rPr lang="zh-TW" altLang="en-US" dirty="0">
                <a:solidFill>
                  <a:srgbClr val="FFC00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毛短而密，非常柔軟，口鼻部為黑色無毛；眼睛周圍、耳朵、喉部、頸部側面為白色；頭頂為灰黑色，背部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97256">
            <a:off x="4547933" y="2530837"/>
            <a:ext cx="4243370" cy="2811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9652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000">
        <p15:prstTrans prst="curtains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CCFF"/>
            </a:gs>
            <a:gs pos="34000">
              <a:srgbClr val="0070C0"/>
            </a:gs>
            <a:gs pos="60000">
              <a:srgbClr val="FF66FF"/>
            </a:gs>
            <a:gs pos="90000">
              <a:srgbClr val="FFC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7458" y="1335811"/>
            <a:ext cx="2471057" cy="72975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加拿大河狸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2525" y="2560320"/>
            <a:ext cx="3864973" cy="3762624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後腳有蹼。尾巴寬寬扁扁，幾乎沒有毛，但有鱗片餵食桑葉、蘋果、活蘿蔔、番石榴、吐司麵包、桑樹、維生素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E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、綜合維生素、碳酸鈣粉河狸因為身上的厚皮毛及肛門腺體可以入藥，遭到獵捕；也因為人類建築水壩、開發水路、溼地或污染水源等遭受生存威脅。。覆蓋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143007">
            <a:off x="5047971" y="647763"/>
            <a:ext cx="3158769" cy="2105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07722">
            <a:off x="4838965" y="3663725"/>
            <a:ext cx="3158769" cy="2110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1338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4000">
        <p14:shred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rgbClr val="FFFF99"/>
            </a:gs>
            <a:gs pos="34000">
              <a:srgbClr val="FF5050"/>
            </a:gs>
            <a:gs pos="60000">
              <a:srgbClr val="FFCCFF"/>
            </a:gs>
            <a:gs pos="93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加拿大</a:t>
            </a:r>
            <a:r>
              <a:rPr lang="zh-TW" altLang="en-US" dirty="0" smtClean="0"/>
              <a:t>河狸    </a:t>
            </a:r>
            <a:r>
              <a:rPr lang="en-US" altLang="zh-TW" sz="2800" dirty="0">
                <a:solidFill>
                  <a:srgbClr val="FF0000"/>
                </a:solidFill>
                <a:hlinkClick r:id="rId2"/>
              </a:rPr>
              <a:t>http://</a:t>
            </a:r>
            <a:r>
              <a:rPr lang="en-US" altLang="zh-TW" sz="2800" dirty="0" smtClean="0">
                <a:solidFill>
                  <a:srgbClr val="FF0000"/>
                </a:solidFill>
                <a:hlinkClick r:id="rId2"/>
              </a:rPr>
              <a:t>newweb.zoo.gov.tw/Pager/Show/ZooData_Index_Show.aspx?Animal_ID=170</a:t>
            </a:r>
            <a:r>
              <a:rPr lang="zh-TW" altLang="en-US" sz="2800" dirty="0" smtClean="0">
                <a:solidFill>
                  <a:srgbClr val="FF0000"/>
                </a:solidFill>
              </a:rPr>
              <a:t>         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松鼠</a:t>
            </a:r>
            <a:r>
              <a:rPr lang="zh-TW" altLang="en-US" dirty="0" smtClean="0"/>
              <a:t>猴</a:t>
            </a:r>
            <a:endParaRPr lang="en-US" altLang="zh-TW" dirty="0" smtClean="0"/>
          </a:p>
          <a:p>
            <a:r>
              <a:rPr lang="en-US" altLang="zh-TW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http://newweb.zoo.gov.tw/Pager/Show/ZooData_Index_Show.aspx?Animal_ID=27</a:t>
            </a:r>
            <a:endParaRPr lang="zh-TW" altLang="en-US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000">
        <p14:honeycomb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178</Words>
  <Application>Microsoft Office PowerPoint</Application>
  <PresentationFormat>如螢幕大小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文鼎疊圓體</vt:lpstr>
      <vt:lpstr>微軟正黑體</vt:lpstr>
      <vt:lpstr>新細明體</vt:lpstr>
      <vt:lpstr>Arial</vt:lpstr>
      <vt:lpstr>Garamond</vt:lpstr>
      <vt:lpstr>有機</vt:lpstr>
      <vt:lpstr>動物大介紹</vt:lpstr>
      <vt:lpstr>松鼠猴</vt:lpstr>
      <vt:lpstr>加拿大河狸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動物大介紹</dc:title>
  <dc:creator>Windows 使用者</dc:creator>
  <cp:lastModifiedBy>Windows 使用者</cp:lastModifiedBy>
  <cp:revision>7</cp:revision>
  <dcterms:created xsi:type="dcterms:W3CDTF">2020-01-07T00:58:16Z</dcterms:created>
  <dcterms:modified xsi:type="dcterms:W3CDTF">2020-01-14T01:19:04Z</dcterms:modified>
</cp:coreProperties>
</file>