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77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01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14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56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9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65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55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71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54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09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70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A14EC-D237-47C3-AEB5-CE3C5EB7568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688E7-A0A5-405D-86FB-31099F058B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38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9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     </a:t>
            </a:r>
            <a:r>
              <a:rPr lang="zh-TW" altLang="en-US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可愛動物介紹</a:t>
            </a:r>
            <a:endParaRPr lang="zh-TW" altLang="en-US" dirty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</a:t>
            </a:r>
            <a:r>
              <a:rPr lang="en-US" altLang="zh-TW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:</a:t>
            </a:r>
            <a:r>
              <a:rPr lang="zh-TW" altLang="en-US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阿騰</a:t>
            </a:r>
            <a:endParaRPr lang="zh-TW" altLang="en-US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38774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10010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     </a:t>
            </a:r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石虎   </a:t>
            </a:r>
            <a:endParaRPr lang="zh-TW" altLang="en-US" dirty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4267" y="1635573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體型略大於家貓，體色為灰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褐色。</a:t>
            </a:r>
            <a:endParaRPr lang="en-US" alt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肉食性，以小型動物為主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石虎為小型肉食性貓科動物，常單獨活動，屬於夜行性。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3416">
            <a:off x="4663440" y="1825625"/>
            <a:ext cx="3958046" cy="353014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18844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</a:t>
            </a:r>
            <a:r>
              <a:rPr lang="zh-TW" altLang="en-US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600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身體渾圓，皮厚，全身除後段有如穿著肚兜的白色體毛</a:t>
            </a:r>
            <a:endParaRPr lang="en-US" altLang="zh-TW" sz="2600" dirty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  <a:p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草食性，如植物的嫩枝芽、樹葉、水果、草及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水生植物</a:t>
            </a:r>
            <a:endParaRPr lang="en-US" altLang="zh-TW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馬來貘前腳</a:t>
            </a:r>
            <a:r>
              <a:rPr lang="en-US" altLang="zh-TW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4</a:t>
            </a:r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趾，後腳</a:t>
            </a:r>
            <a:r>
              <a:rPr lang="en-US" altLang="zh-TW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趾，是當今最原始的奇蹄類動物</a:t>
            </a:r>
            <a:endParaRPr lang="en-US" altLang="zh-TW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026" name="Picture 2" descr="é¦¬ä¾è²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148" y="1825625"/>
            <a:ext cx="3585202" cy="3103584"/>
          </a:xfrm>
          <a:prstGeom prst="wedgeEllipseCallout">
            <a:avLst>
              <a:gd name="adj1" fmla="val -46702"/>
              <a:gd name="adj2" fmla="val 4692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177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   國王企鵝</a:t>
            </a:r>
            <a:endParaRPr lang="zh-TW" altLang="en-US" dirty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.</a:t>
            </a:r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皇帝</a:t>
            </a:r>
            <a:r>
              <a:rPr lang="zh-TW" altLang="en-US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企鵝相較，嘴相對較長，耳斑有不同的色調及形狀。</a:t>
            </a:r>
            <a:endParaRPr lang="en-US" altLang="zh-TW" dirty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+mj-cs"/>
            </a:endParaRPr>
          </a:p>
          <a:p>
            <a:pPr marL="0" indent="0">
              <a:buNone/>
            </a:pPr>
            <a:r>
              <a:rPr lang="en-US" altLang="zh-TW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要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以魚維生，特別喜歡吃小型的</a:t>
            </a:r>
            <a:r>
              <a:rPr lang="en-US" altLang="zh-TW" dirty="0" err="1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Myctophidae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科魚類</a:t>
            </a:r>
            <a:endParaRPr lang="en-US" altLang="zh-TW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</a:t>
            </a:r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企鵝在圈養環境下壽命可達</a:t>
            </a:r>
            <a:r>
              <a:rPr lang="en-US" altLang="zh-TW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15-20</a:t>
            </a:r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年</a:t>
            </a:r>
            <a:endParaRPr lang="en-US" altLang="zh-TW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050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162" y="1298803"/>
            <a:ext cx="3034243" cy="4732655"/>
          </a:xfrm>
          <a:prstGeom prst="trapezoid">
            <a:avLst/>
          </a:prstGeom>
          <a:ln w="190500" cap="rnd">
            <a:solidFill>
              <a:schemeClr val="accent1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7379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00B050"/>
            </a:gs>
            <a:gs pos="2400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52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          資料來源</a:t>
            </a:r>
            <a:endParaRPr lang="zh-TW" altLang="en-US" dirty="0">
              <a:solidFill>
                <a:srgbClr val="00206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石虎 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2"/>
              </a:rPr>
              <a:t>http://newweb.zoo.gov.tw/Pager/Show/ZooData_Index_Show.aspx?Animal_ID=10</a:t>
            </a:r>
            <a:endParaRPr lang="en-US" altLang="zh-TW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馬來貘</a:t>
            </a:r>
            <a:r>
              <a:rPr lang="en-US" altLang="zh-TW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http://newweb.zoo.gov.tw/Pager/Show/ZooData_Index_Show.aspx?Animal_ID=99</a:t>
            </a:r>
            <a:endParaRPr lang="en-US" altLang="zh-TW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國王企鵝</a:t>
            </a:r>
            <a:r>
              <a:rPr lang="en-US" altLang="zh-TW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http://newweb.zoo.gov.tw/Pager/Show/ZooData_Index_Show.aspx?Animal_ID=118</a:t>
            </a:r>
            <a:endParaRPr lang="zh-TW" altLang="en-US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心形 6"/>
          <p:cNvSpPr/>
          <p:nvPr/>
        </p:nvSpPr>
        <p:spPr>
          <a:xfrm rot="1555154">
            <a:off x="6107480" y="390924"/>
            <a:ext cx="1476577" cy="160736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70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176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文鼎中特圓</vt:lpstr>
      <vt:lpstr>文鼎勘亭流</vt:lpstr>
      <vt:lpstr>文鼎甜妞體P</vt:lpstr>
      <vt:lpstr>新細明體</vt:lpstr>
      <vt:lpstr>Arial</vt:lpstr>
      <vt:lpstr>Calibri</vt:lpstr>
      <vt:lpstr>Calibri Light</vt:lpstr>
      <vt:lpstr>Office 佈景主題</vt:lpstr>
      <vt:lpstr>                                        可愛動物介紹</vt:lpstr>
      <vt:lpstr>               石虎   </vt:lpstr>
      <vt:lpstr>                       馬來貘</vt:lpstr>
      <vt:lpstr>            國王企鵝</vt:lpstr>
      <vt:lpstr>         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9</cp:revision>
  <dcterms:created xsi:type="dcterms:W3CDTF">2019-12-31T01:02:56Z</dcterms:created>
  <dcterms:modified xsi:type="dcterms:W3CDTF">2020-01-14T01:14:24Z</dcterms:modified>
</cp:coreProperties>
</file>